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155" r:id="rId1"/>
  </p:sldMasterIdLst>
  <p:notesMasterIdLst>
    <p:notesMasterId r:id="rId14"/>
  </p:notesMasterIdLst>
  <p:sldIdLst>
    <p:sldId id="256" r:id="rId2"/>
    <p:sldId id="266" r:id="rId3"/>
    <p:sldId id="265" r:id="rId4"/>
    <p:sldId id="257" r:id="rId5"/>
    <p:sldId id="262" r:id="rId6"/>
    <p:sldId id="259" r:id="rId7"/>
    <p:sldId id="260" r:id="rId8"/>
    <p:sldId id="261" r:id="rId9"/>
    <p:sldId id="263" r:id="rId10"/>
    <p:sldId id="264" r:id="rId11"/>
    <p:sldId id="267" r:id="rId12"/>
    <p:sldId id="268" r:id="rId13"/>
  </p:sldIdLst>
  <p:sldSz cx="14630400" cy="8229600"/>
  <p:notesSz cx="8229600" cy="14630400"/>
  <p:embeddedFontLst>
    <p:embeddedFont>
      <p:font typeface="Brygada 1918" panose="020B0604020202020204" charset="0"/>
      <p:regular r:id="rId15"/>
    </p:embeddedFont>
    <p:embeddedFont>
      <p:font typeface="Brygada 1918 Semi Bold" panose="020B0604020202020204" charset="0"/>
      <p:regular r:id="rId16"/>
    </p:embeddedFont>
    <p:embeddedFont>
      <p:font typeface="Garamond" panose="02020404030301010803" pitchFamily="18" charset="0"/>
      <p:regular r:id="rId17"/>
      <p:bold r:id="rId18"/>
      <p: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8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1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48F63A3B-78C7-47BE-AE5E-E10140E04643}" type="slidenum">
              <a:rPr lang="en-US" smtClean="0"/>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96043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tr-TR"/>
              <a:t>Resim eklemek için simgeye tıklayın</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59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2527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91146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625523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tr-TR"/>
              <a:t>Asıl başlık stilini düzenlemek için tıklayın</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817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09674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71818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818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87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8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293258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33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19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247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095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616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352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46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0579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45996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457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1422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110081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tr-TR"/>
              <a:t>Asıl başlık stilini düzenlemek için tıklayın</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8233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tr-TR"/>
              <a:t>Asıl başlık stilini düzenlemek için tıklayın</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tr-TR"/>
              <a:t>Resim eklemek için simgeye tıklayın</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smtClean="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919128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alphaModFix amt="80000"/>
            <a:lum/>
          </a:blip>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C764DE79-268F-4C1A-8933-263129D2AF90}" type="datetimeFigureOut">
              <a:rPr lang="en-US" smtClean="0"/>
              <a:t>9/17/2025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426541270"/>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BEBA8EAE-BF5A-486C-A8C5-ECC9F3942E4B}">
                <a14:imgProps xmlns:a14="http://schemas.microsoft.com/office/drawing/2010/main">
                  <a14:imgLayer r:embed="rId4">
                    <a14:imgEffect>
                      <a14:sharpenSoften amount="-1000"/>
                    </a14:imgEffect>
                  </a14:imgLayer>
                </a14:imgProps>
              </a:ext>
            </a:extLst>
          </a:blip>
          <a:srcRect l="25793" r="27910"/>
          <a:stretch>
            <a:fillRect/>
          </a:stretch>
        </p:blipFill>
        <p:spPr>
          <a:xfrm>
            <a:off x="879772" y="937154"/>
            <a:ext cx="5255998" cy="63552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 0"/>
          <p:cNvSpPr/>
          <p:nvPr/>
        </p:nvSpPr>
        <p:spPr>
          <a:xfrm>
            <a:off x="62801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Gerçek Zamanlı Çoklu Nesne Takibi ve Yeniden Tanımlama Sistemi</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YOLO, BoT-SORT, ReID teknolojileri ile geliştirilmiş akıllı güvenlik çözümü</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28619" y="1105832"/>
            <a:ext cx="5475803" cy="780058"/>
          </a:xfrm>
          <a:prstGeom prst="rect">
            <a:avLst/>
          </a:prstGeom>
          <a:noFill/>
          <a:ln/>
        </p:spPr>
        <p:txBody>
          <a:bodyPr wrap="none" lIns="0" tIns="0" rIns="0" bIns="0" rtlCol="0" anchor="t"/>
          <a:lstStyle/>
          <a:p>
            <a:pPr marL="0" indent="0" algn="l">
              <a:lnSpc>
                <a:spcPts val="3000"/>
              </a:lnSpc>
              <a:buNone/>
            </a:pPr>
            <a:r>
              <a:rPr lang="en-US" sz="3200" dirty="0">
                <a:solidFill>
                  <a:srgbClr val="403011"/>
                </a:solidFill>
                <a:latin typeface="Brygada 1918 Semi Bold" pitchFamily="34" charset="0"/>
                <a:ea typeface="Brygada 1918 Semi Bold" pitchFamily="34" charset="-122"/>
                <a:cs typeface="Brygada 1918 Semi Bold" pitchFamily="34" charset="-120"/>
              </a:rPr>
              <a:t>Performans Optimizasyonları</a:t>
            </a:r>
            <a:endParaRPr lang="en-US" sz="3200" dirty="0"/>
          </a:p>
        </p:txBody>
      </p:sp>
      <p:sp>
        <p:nvSpPr>
          <p:cNvPr id="12" name="Serbest Form: Şekil 11">
            <a:extLst>
              <a:ext uri="{FF2B5EF4-FFF2-40B4-BE49-F238E27FC236}">
                <a16:creationId xmlns:a16="http://schemas.microsoft.com/office/drawing/2014/main" id="{9878FBA2-B1F5-8DB9-020F-65D80C68FCB0}"/>
              </a:ext>
            </a:extLst>
          </p:cNvPr>
          <p:cNvSpPr/>
          <p:nvPr/>
        </p:nvSpPr>
        <p:spPr>
          <a:xfrm>
            <a:off x="1514770" y="2106713"/>
            <a:ext cx="3970099" cy="4016173"/>
          </a:xfrm>
          <a:custGeom>
            <a:avLst/>
            <a:gdLst/>
            <a:ahLst/>
            <a:cxnLst/>
            <a:rect l="l" t="t" r="r" b="b"/>
            <a:pathLst>
              <a:path w="2337149" h="2118675">
                <a:moveTo>
                  <a:pt x="1263944" y="2088253"/>
                </a:moveTo>
                <a:lnTo>
                  <a:pt x="1260034" y="2093600"/>
                </a:lnTo>
                <a:cubicBezTo>
                  <a:pt x="1259291" y="2095705"/>
                  <a:pt x="1258919" y="2097789"/>
                  <a:pt x="1258919" y="2099853"/>
                </a:cubicBezTo>
                <a:cubicBezTo>
                  <a:pt x="1258919" y="2104063"/>
                  <a:pt x="1260385" y="2107530"/>
                  <a:pt x="1263315" y="2110255"/>
                </a:cubicBezTo>
                <a:cubicBezTo>
                  <a:pt x="1266246" y="2112979"/>
                  <a:pt x="1270518" y="2114341"/>
                  <a:pt x="1276131" y="2114341"/>
                </a:cubicBezTo>
                <a:cubicBezTo>
                  <a:pt x="1280424" y="2114341"/>
                  <a:pt x="1284345" y="2113784"/>
                  <a:pt x="1287894" y="2112669"/>
                </a:cubicBezTo>
                <a:cubicBezTo>
                  <a:pt x="1291444" y="2111555"/>
                  <a:pt x="1294313" y="2109904"/>
                  <a:pt x="1296500" y="2107716"/>
                </a:cubicBezTo>
                <a:cubicBezTo>
                  <a:pt x="1298688" y="2105529"/>
                  <a:pt x="1299782" y="2102825"/>
                  <a:pt x="1299782" y="2099606"/>
                </a:cubicBezTo>
                <a:cubicBezTo>
                  <a:pt x="1299782" y="2097129"/>
                  <a:pt x="1298915" y="2095272"/>
                  <a:pt x="1297181" y="2094033"/>
                </a:cubicBezTo>
                <a:cubicBezTo>
                  <a:pt x="1295448" y="2092795"/>
                  <a:pt x="1293136" y="2091908"/>
                  <a:pt x="1290247" y="2091371"/>
                </a:cubicBezTo>
                <a:cubicBezTo>
                  <a:pt x="1287358" y="2090835"/>
                  <a:pt x="1284200" y="2090463"/>
                  <a:pt x="1280774" y="2090257"/>
                </a:cubicBezTo>
                <a:cubicBezTo>
                  <a:pt x="1277349" y="2090050"/>
                  <a:pt x="1273923" y="2089782"/>
                  <a:pt x="1270497" y="2089452"/>
                </a:cubicBezTo>
                <a:close/>
                <a:moveTo>
                  <a:pt x="1774641" y="2060601"/>
                </a:moveTo>
                <a:cubicBezTo>
                  <a:pt x="1770761" y="2060601"/>
                  <a:pt x="1767666" y="2061571"/>
                  <a:pt x="1765354" y="2063511"/>
                </a:cubicBezTo>
                <a:cubicBezTo>
                  <a:pt x="1763043" y="2065451"/>
                  <a:pt x="1761887" y="2068071"/>
                  <a:pt x="1761887" y="2071373"/>
                </a:cubicBezTo>
                <a:cubicBezTo>
                  <a:pt x="1761887" y="2074593"/>
                  <a:pt x="1763043" y="2077193"/>
                  <a:pt x="1765354" y="2079174"/>
                </a:cubicBezTo>
                <a:cubicBezTo>
                  <a:pt x="1767666" y="2081156"/>
                  <a:pt x="1770761" y="2082146"/>
                  <a:pt x="1774641" y="2082146"/>
                </a:cubicBezTo>
                <a:cubicBezTo>
                  <a:pt x="1777035" y="2082146"/>
                  <a:pt x="1779594" y="2081610"/>
                  <a:pt x="1782318" y="2080537"/>
                </a:cubicBezTo>
                <a:cubicBezTo>
                  <a:pt x="1785042" y="2079463"/>
                  <a:pt x="1787725" y="2077523"/>
                  <a:pt x="1790367" y="2074717"/>
                </a:cubicBezTo>
                <a:lnTo>
                  <a:pt x="1790367" y="2068030"/>
                </a:lnTo>
                <a:cubicBezTo>
                  <a:pt x="1787725" y="2065224"/>
                  <a:pt x="1785042" y="2063284"/>
                  <a:pt x="1782318" y="2062210"/>
                </a:cubicBezTo>
                <a:cubicBezTo>
                  <a:pt x="1779594" y="2061137"/>
                  <a:pt x="1777035" y="2060601"/>
                  <a:pt x="1774641" y="2060601"/>
                </a:cubicBezTo>
                <a:close/>
                <a:moveTo>
                  <a:pt x="1536516" y="2060601"/>
                </a:moveTo>
                <a:cubicBezTo>
                  <a:pt x="1532636" y="2060601"/>
                  <a:pt x="1529540" y="2061571"/>
                  <a:pt x="1527229" y="2063511"/>
                </a:cubicBezTo>
                <a:cubicBezTo>
                  <a:pt x="1524918" y="2065451"/>
                  <a:pt x="1523762" y="2068071"/>
                  <a:pt x="1523762" y="2071373"/>
                </a:cubicBezTo>
                <a:cubicBezTo>
                  <a:pt x="1523762" y="2074593"/>
                  <a:pt x="1524918" y="2077193"/>
                  <a:pt x="1527229" y="2079174"/>
                </a:cubicBezTo>
                <a:cubicBezTo>
                  <a:pt x="1529540" y="2081156"/>
                  <a:pt x="1532636" y="2082146"/>
                  <a:pt x="1536516" y="2082146"/>
                </a:cubicBezTo>
                <a:cubicBezTo>
                  <a:pt x="1538910" y="2082146"/>
                  <a:pt x="1541469" y="2081610"/>
                  <a:pt x="1544193" y="2080537"/>
                </a:cubicBezTo>
                <a:cubicBezTo>
                  <a:pt x="1546917" y="2079463"/>
                  <a:pt x="1549600" y="2077523"/>
                  <a:pt x="1552242" y="2074717"/>
                </a:cubicBezTo>
                <a:lnTo>
                  <a:pt x="1552242" y="2068030"/>
                </a:lnTo>
                <a:cubicBezTo>
                  <a:pt x="1549600" y="2065224"/>
                  <a:pt x="1546917" y="2063284"/>
                  <a:pt x="1544193" y="2062210"/>
                </a:cubicBezTo>
                <a:cubicBezTo>
                  <a:pt x="1541469" y="2061137"/>
                  <a:pt x="1538910" y="2060601"/>
                  <a:pt x="1536516" y="2060601"/>
                </a:cubicBezTo>
                <a:close/>
                <a:moveTo>
                  <a:pt x="1085755" y="2033855"/>
                </a:moveTo>
                <a:cubicBezTo>
                  <a:pt x="1081049" y="2033855"/>
                  <a:pt x="1077190" y="2035650"/>
                  <a:pt x="1074177" y="2039241"/>
                </a:cubicBezTo>
                <a:cubicBezTo>
                  <a:pt x="1071164" y="2042832"/>
                  <a:pt x="1069658" y="2048672"/>
                  <a:pt x="1069658" y="2056762"/>
                </a:cubicBezTo>
                <a:cubicBezTo>
                  <a:pt x="1069658" y="2064852"/>
                  <a:pt x="1071164" y="2071105"/>
                  <a:pt x="1074177" y="2075522"/>
                </a:cubicBezTo>
                <a:cubicBezTo>
                  <a:pt x="1077190" y="2079938"/>
                  <a:pt x="1081049" y="2082146"/>
                  <a:pt x="1085755" y="2082146"/>
                </a:cubicBezTo>
                <a:cubicBezTo>
                  <a:pt x="1089139" y="2082146"/>
                  <a:pt x="1092400" y="2080991"/>
                  <a:pt x="1095537" y="2078679"/>
                </a:cubicBezTo>
                <a:cubicBezTo>
                  <a:pt x="1098674" y="2076368"/>
                  <a:pt x="1101398" y="2072570"/>
                  <a:pt x="1103709" y="2067287"/>
                </a:cubicBezTo>
                <a:lnTo>
                  <a:pt x="1103709" y="2048714"/>
                </a:lnTo>
                <a:cubicBezTo>
                  <a:pt x="1101398" y="2043430"/>
                  <a:pt x="1098674" y="2039633"/>
                  <a:pt x="1095537" y="2037322"/>
                </a:cubicBezTo>
                <a:cubicBezTo>
                  <a:pt x="1092400" y="2035010"/>
                  <a:pt x="1089139" y="2033855"/>
                  <a:pt x="1085755" y="2033855"/>
                </a:cubicBezTo>
                <a:close/>
                <a:moveTo>
                  <a:pt x="1009555" y="2033855"/>
                </a:moveTo>
                <a:cubicBezTo>
                  <a:pt x="1004849" y="2033855"/>
                  <a:pt x="1000990" y="2035650"/>
                  <a:pt x="997977" y="2039241"/>
                </a:cubicBezTo>
                <a:cubicBezTo>
                  <a:pt x="994964" y="2042832"/>
                  <a:pt x="993458" y="2048672"/>
                  <a:pt x="993458" y="2056762"/>
                </a:cubicBezTo>
                <a:cubicBezTo>
                  <a:pt x="993458" y="2064852"/>
                  <a:pt x="994964" y="2071105"/>
                  <a:pt x="997977" y="2075522"/>
                </a:cubicBezTo>
                <a:cubicBezTo>
                  <a:pt x="1000990" y="2079938"/>
                  <a:pt x="1004849" y="2082146"/>
                  <a:pt x="1009555" y="2082146"/>
                </a:cubicBezTo>
                <a:cubicBezTo>
                  <a:pt x="1012939" y="2082146"/>
                  <a:pt x="1016200" y="2080991"/>
                  <a:pt x="1019337" y="2078679"/>
                </a:cubicBezTo>
                <a:cubicBezTo>
                  <a:pt x="1022474" y="2076368"/>
                  <a:pt x="1025198" y="2072570"/>
                  <a:pt x="1027510" y="2067287"/>
                </a:cubicBezTo>
                <a:lnTo>
                  <a:pt x="1027510" y="2048714"/>
                </a:lnTo>
                <a:cubicBezTo>
                  <a:pt x="1025198" y="2043430"/>
                  <a:pt x="1022474" y="2039633"/>
                  <a:pt x="1019337" y="2037322"/>
                </a:cubicBezTo>
                <a:cubicBezTo>
                  <a:pt x="1016200" y="2035010"/>
                  <a:pt x="1012939" y="2033855"/>
                  <a:pt x="1009555" y="2033855"/>
                </a:cubicBezTo>
                <a:close/>
                <a:moveTo>
                  <a:pt x="873243" y="2033855"/>
                </a:moveTo>
                <a:cubicBezTo>
                  <a:pt x="869858" y="2033855"/>
                  <a:pt x="866597" y="2035010"/>
                  <a:pt x="863460" y="2037322"/>
                </a:cubicBezTo>
                <a:cubicBezTo>
                  <a:pt x="860323" y="2039633"/>
                  <a:pt x="857599" y="2043430"/>
                  <a:pt x="855288" y="2048714"/>
                </a:cubicBezTo>
                <a:lnTo>
                  <a:pt x="855288" y="2067287"/>
                </a:lnTo>
                <a:cubicBezTo>
                  <a:pt x="857599" y="2072570"/>
                  <a:pt x="860323" y="2076368"/>
                  <a:pt x="863460" y="2078679"/>
                </a:cubicBezTo>
                <a:cubicBezTo>
                  <a:pt x="866597" y="2080991"/>
                  <a:pt x="869858" y="2082146"/>
                  <a:pt x="873243" y="2082146"/>
                </a:cubicBezTo>
                <a:cubicBezTo>
                  <a:pt x="877948" y="2082146"/>
                  <a:pt x="881807" y="2080351"/>
                  <a:pt x="884820" y="2076760"/>
                </a:cubicBezTo>
                <a:cubicBezTo>
                  <a:pt x="887833" y="2073169"/>
                  <a:pt x="889340" y="2067329"/>
                  <a:pt x="889340" y="2059239"/>
                </a:cubicBezTo>
                <a:cubicBezTo>
                  <a:pt x="889340" y="2051149"/>
                  <a:pt x="887833" y="2044896"/>
                  <a:pt x="884820" y="2040479"/>
                </a:cubicBezTo>
                <a:cubicBezTo>
                  <a:pt x="881807" y="2036063"/>
                  <a:pt x="877948" y="2033855"/>
                  <a:pt x="873243" y="2033855"/>
                </a:cubicBezTo>
                <a:close/>
                <a:moveTo>
                  <a:pt x="1274026" y="2032616"/>
                </a:moveTo>
                <a:cubicBezTo>
                  <a:pt x="1270146" y="2032616"/>
                  <a:pt x="1266968" y="2033978"/>
                  <a:pt x="1264491" y="2036702"/>
                </a:cubicBezTo>
                <a:cubicBezTo>
                  <a:pt x="1262015" y="2039427"/>
                  <a:pt x="1260777" y="2042976"/>
                  <a:pt x="1260777" y="2047351"/>
                </a:cubicBezTo>
                <a:cubicBezTo>
                  <a:pt x="1260777" y="2050901"/>
                  <a:pt x="1261499" y="2053873"/>
                  <a:pt x="1262944" y="2056267"/>
                </a:cubicBezTo>
                <a:cubicBezTo>
                  <a:pt x="1264388" y="2058661"/>
                  <a:pt x="1266225" y="2060477"/>
                  <a:pt x="1268454" y="2061715"/>
                </a:cubicBezTo>
                <a:cubicBezTo>
                  <a:pt x="1270683" y="2062953"/>
                  <a:pt x="1273035" y="2063573"/>
                  <a:pt x="1275512" y="2063573"/>
                </a:cubicBezTo>
                <a:cubicBezTo>
                  <a:pt x="1279227" y="2063573"/>
                  <a:pt x="1282446" y="2062252"/>
                  <a:pt x="1285170" y="2059610"/>
                </a:cubicBezTo>
                <a:cubicBezTo>
                  <a:pt x="1287894" y="2056969"/>
                  <a:pt x="1289256" y="2053378"/>
                  <a:pt x="1289256" y="2048837"/>
                </a:cubicBezTo>
                <a:cubicBezTo>
                  <a:pt x="1289256" y="2045205"/>
                  <a:pt x="1288493" y="2042192"/>
                  <a:pt x="1286966" y="2039798"/>
                </a:cubicBezTo>
                <a:cubicBezTo>
                  <a:pt x="1285439" y="2037404"/>
                  <a:pt x="1283519" y="2035609"/>
                  <a:pt x="1281208" y="2034412"/>
                </a:cubicBezTo>
                <a:cubicBezTo>
                  <a:pt x="1278896" y="2033215"/>
                  <a:pt x="1276503" y="2032616"/>
                  <a:pt x="1274026" y="2032616"/>
                </a:cubicBezTo>
                <a:close/>
                <a:moveTo>
                  <a:pt x="943499" y="2032616"/>
                </a:moveTo>
                <a:cubicBezTo>
                  <a:pt x="939454" y="2032616"/>
                  <a:pt x="936173" y="2033689"/>
                  <a:pt x="933655" y="2035836"/>
                </a:cubicBezTo>
                <a:cubicBezTo>
                  <a:pt x="931137" y="2037982"/>
                  <a:pt x="929300" y="2040974"/>
                  <a:pt x="928145" y="2044813"/>
                </a:cubicBezTo>
                <a:lnTo>
                  <a:pt x="927306" y="2051190"/>
                </a:lnTo>
                <a:lnTo>
                  <a:pt x="956996" y="2051190"/>
                </a:lnTo>
                <a:cubicBezTo>
                  <a:pt x="956666" y="2045246"/>
                  <a:pt x="955489" y="2040665"/>
                  <a:pt x="953467" y="2037445"/>
                </a:cubicBezTo>
                <a:cubicBezTo>
                  <a:pt x="951444" y="2034226"/>
                  <a:pt x="948122" y="2032616"/>
                  <a:pt x="943499" y="2032616"/>
                </a:cubicBezTo>
                <a:close/>
                <a:moveTo>
                  <a:pt x="686324" y="2032616"/>
                </a:moveTo>
                <a:cubicBezTo>
                  <a:pt x="682279" y="2032616"/>
                  <a:pt x="678998" y="2033689"/>
                  <a:pt x="676480" y="2035836"/>
                </a:cubicBezTo>
                <a:cubicBezTo>
                  <a:pt x="673962" y="2037982"/>
                  <a:pt x="672125" y="2040974"/>
                  <a:pt x="670970" y="2044813"/>
                </a:cubicBezTo>
                <a:lnTo>
                  <a:pt x="670131" y="2051190"/>
                </a:lnTo>
                <a:lnTo>
                  <a:pt x="699821" y="2051190"/>
                </a:lnTo>
                <a:cubicBezTo>
                  <a:pt x="699491" y="2045246"/>
                  <a:pt x="698314" y="2040665"/>
                  <a:pt x="696292" y="2037445"/>
                </a:cubicBezTo>
                <a:cubicBezTo>
                  <a:pt x="694269" y="2034226"/>
                  <a:pt x="690947" y="2032616"/>
                  <a:pt x="686324" y="2032616"/>
                </a:cubicBezTo>
                <a:close/>
                <a:moveTo>
                  <a:pt x="457724" y="2032616"/>
                </a:moveTo>
                <a:cubicBezTo>
                  <a:pt x="453679" y="2032616"/>
                  <a:pt x="450398" y="2033689"/>
                  <a:pt x="447880" y="2035836"/>
                </a:cubicBezTo>
                <a:cubicBezTo>
                  <a:pt x="445362" y="2037982"/>
                  <a:pt x="443526" y="2040974"/>
                  <a:pt x="442370" y="2044813"/>
                </a:cubicBezTo>
                <a:lnTo>
                  <a:pt x="441532" y="2051190"/>
                </a:lnTo>
                <a:lnTo>
                  <a:pt x="471221" y="2051190"/>
                </a:lnTo>
                <a:cubicBezTo>
                  <a:pt x="470891" y="2045246"/>
                  <a:pt x="469715" y="2040665"/>
                  <a:pt x="467692" y="2037445"/>
                </a:cubicBezTo>
                <a:cubicBezTo>
                  <a:pt x="465670" y="2034226"/>
                  <a:pt x="462347" y="2032616"/>
                  <a:pt x="457724" y="2032616"/>
                </a:cubicBezTo>
                <a:close/>
                <a:moveTo>
                  <a:pt x="11640" y="2030759"/>
                </a:moveTo>
                <a:cubicBezTo>
                  <a:pt x="13786" y="2030759"/>
                  <a:pt x="15747" y="2031295"/>
                  <a:pt x="17522" y="2032369"/>
                </a:cubicBezTo>
                <a:cubicBezTo>
                  <a:pt x="19296" y="2033442"/>
                  <a:pt x="20720" y="2034845"/>
                  <a:pt x="21794" y="2036579"/>
                </a:cubicBezTo>
                <a:cubicBezTo>
                  <a:pt x="22867" y="2038312"/>
                  <a:pt x="23403" y="2040252"/>
                  <a:pt x="23403" y="2042398"/>
                </a:cubicBezTo>
                <a:cubicBezTo>
                  <a:pt x="23403" y="2044545"/>
                  <a:pt x="22867" y="2046485"/>
                  <a:pt x="21794" y="2048218"/>
                </a:cubicBezTo>
                <a:cubicBezTo>
                  <a:pt x="20720" y="2049952"/>
                  <a:pt x="19296" y="2051355"/>
                  <a:pt x="17522" y="2052428"/>
                </a:cubicBezTo>
                <a:cubicBezTo>
                  <a:pt x="15747" y="2053501"/>
                  <a:pt x="13786" y="2054038"/>
                  <a:pt x="11640" y="2054038"/>
                </a:cubicBezTo>
                <a:cubicBezTo>
                  <a:pt x="9576" y="2054038"/>
                  <a:pt x="7657" y="2053501"/>
                  <a:pt x="5882" y="2052428"/>
                </a:cubicBezTo>
                <a:cubicBezTo>
                  <a:pt x="4107" y="2051355"/>
                  <a:pt x="2683" y="2049952"/>
                  <a:pt x="1610" y="2048218"/>
                </a:cubicBezTo>
                <a:cubicBezTo>
                  <a:pt x="537" y="2046485"/>
                  <a:pt x="0" y="2044545"/>
                  <a:pt x="0" y="2042398"/>
                </a:cubicBezTo>
                <a:cubicBezTo>
                  <a:pt x="0" y="2040252"/>
                  <a:pt x="537" y="2038312"/>
                  <a:pt x="1610" y="2036579"/>
                </a:cubicBezTo>
                <a:cubicBezTo>
                  <a:pt x="2683" y="2034845"/>
                  <a:pt x="4107" y="2033442"/>
                  <a:pt x="5882" y="2032369"/>
                </a:cubicBezTo>
                <a:cubicBezTo>
                  <a:pt x="7657" y="2031295"/>
                  <a:pt x="9576" y="2030759"/>
                  <a:pt x="11640" y="2030759"/>
                </a:cubicBezTo>
                <a:close/>
                <a:moveTo>
                  <a:pt x="1419368" y="2028902"/>
                </a:moveTo>
                <a:lnTo>
                  <a:pt x="1419987" y="2029521"/>
                </a:lnTo>
                <a:lnTo>
                  <a:pt x="1419987" y="2081527"/>
                </a:lnTo>
                <a:lnTo>
                  <a:pt x="1420606" y="2082146"/>
                </a:lnTo>
                <a:lnTo>
                  <a:pt x="1429893" y="2082146"/>
                </a:lnTo>
                <a:lnTo>
                  <a:pt x="1429893" y="2086480"/>
                </a:lnTo>
                <a:lnTo>
                  <a:pt x="1400175" y="2086480"/>
                </a:lnTo>
                <a:lnTo>
                  <a:pt x="1400175" y="2082146"/>
                </a:lnTo>
                <a:lnTo>
                  <a:pt x="1409462" y="2082146"/>
                </a:lnTo>
                <a:lnTo>
                  <a:pt x="1410081" y="2081527"/>
                </a:lnTo>
                <a:lnTo>
                  <a:pt x="1410081" y="2034474"/>
                </a:lnTo>
                <a:lnTo>
                  <a:pt x="1409462" y="2033855"/>
                </a:lnTo>
                <a:lnTo>
                  <a:pt x="1400175" y="2033855"/>
                </a:lnTo>
                <a:lnTo>
                  <a:pt x="1400175" y="2029521"/>
                </a:lnTo>
                <a:cubicBezTo>
                  <a:pt x="1402321" y="2029521"/>
                  <a:pt x="1404447" y="2029500"/>
                  <a:pt x="1406552" y="2029459"/>
                </a:cubicBezTo>
                <a:cubicBezTo>
                  <a:pt x="1408657" y="2029417"/>
                  <a:pt x="1410783" y="2029356"/>
                  <a:pt x="1412929" y="2029273"/>
                </a:cubicBezTo>
                <a:cubicBezTo>
                  <a:pt x="1415075" y="2029190"/>
                  <a:pt x="1417222" y="2029067"/>
                  <a:pt x="1419368" y="2028902"/>
                </a:cubicBezTo>
                <a:close/>
                <a:moveTo>
                  <a:pt x="1152668" y="2028902"/>
                </a:moveTo>
                <a:lnTo>
                  <a:pt x="1153287" y="2029521"/>
                </a:lnTo>
                <a:lnTo>
                  <a:pt x="1153287" y="2081527"/>
                </a:lnTo>
                <a:lnTo>
                  <a:pt x="1153906" y="2082146"/>
                </a:lnTo>
                <a:lnTo>
                  <a:pt x="1163193" y="2082146"/>
                </a:lnTo>
                <a:lnTo>
                  <a:pt x="1163193" y="2086480"/>
                </a:lnTo>
                <a:lnTo>
                  <a:pt x="1133475" y="2086480"/>
                </a:lnTo>
                <a:lnTo>
                  <a:pt x="1133475" y="2082146"/>
                </a:lnTo>
                <a:lnTo>
                  <a:pt x="1142762" y="2082146"/>
                </a:lnTo>
                <a:lnTo>
                  <a:pt x="1143381" y="2081527"/>
                </a:lnTo>
                <a:lnTo>
                  <a:pt x="1143381" y="2034474"/>
                </a:lnTo>
                <a:lnTo>
                  <a:pt x="1142762" y="2033855"/>
                </a:lnTo>
                <a:lnTo>
                  <a:pt x="1133475" y="2033855"/>
                </a:lnTo>
                <a:lnTo>
                  <a:pt x="1133475" y="2029521"/>
                </a:lnTo>
                <a:cubicBezTo>
                  <a:pt x="1135621" y="2029521"/>
                  <a:pt x="1137747" y="2029500"/>
                  <a:pt x="1139852" y="2029459"/>
                </a:cubicBezTo>
                <a:cubicBezTo>
                  <a:pt x="1141957" y="2029417"/>
                  <a:pt x="1144083" y="2029356"/>
                  <a:pt x="1146229" y="2029273"/>
                </a:cubicBezTo>
                <a:cubicBezTo>
                  <a:pt x="1148375" y="2029190"/>
                  <a:pt x="1150522" y="2029067"/>
                  <a:pt x="1152668" y="2028902"/>
                </a:cubicBezTo>
                <a:close/>
                <a:moveTo>
                  <a:pt x="1778851" y="2028282"/>
                </a:moveTo>
                <a:cubicBezTo>
                  <a:pt x="1782814" y="2028282"/>
                  <a:pt x="1786404" y="2028840"/>
                  <a:pt x="1789624" y="2029954"/>
                </a:cubicBezTo>
                <a:cubicBezTo>
                  <a:pt x="1792843" y="2031068"/>
                  <a:pt x="1795423" y="2033008"/>
                  <a:pt x="1797363" y="2035774"/>
                </a:cubicBezTo>
                <a:cubicBezTo>
                  <a:pt x="1799303" y="2038539"/>
                  <a:pt x="1800273" y="2042440"/>
                  <a:pt x="1800273" y="2047475"/>
                </a:cubicBezTo>
                <a:lnTo>
                  <a:pt x="1800273" y="2076946"/>
                </a:lnTo>
                <a:cubicBezTo>
                  <a:pt x="1800273" y="2078101"/>
                  <a:pt x="1800541" y="2079257"/>
                  <a:pt x="1801078" y="2080413"/>
                </a:cubicBezTo>
                <a:cubicBezTo>
                  <a:pt x="1801614" y="2081568"/>
                  <a:pt x="1802667" y="2082146"/>
                  <a:pt x="1804235" y="2082146"/>
                </a:cubicBezTo>
                <a:cubicBezTo>
                  <a:pt x="1805391" y="2082146"/>
                  <a:pt x="1806423" y="2081734"/>
                  <a:pt x="1807331" y="2080908"/>
                </a:cubicBezTo>
                <a:cubicBezTo>
                  <a:pt x="1808239" y="2080083"/>
                  <a:pt x="1809106" y="2079133"/>
                  <a:pt x="1809931" y="2078060"/>
                </a:cubicBezTo>
                <a:lnTo>
                  <a:pt x="1813274" y="2080908"/>
                </a:lnTo>
                <a:cubicBezTo>
                  <a:pt x="1812284" y="2082311"/>
                  <a:pt x="1811211" y="2083529"/>
                  <a:pt x="1810055" y="2084561"/>
                </a:cubicBezTo>
                <a:cubicBezTo>
                  <a:pt x="1808899" y="2085593"/>
                  <a:pt x="1807620" y="2086377"/>
                  <a:pt x="1806216" y="2086914"/>
                </a:cubicBezTo>
                <a:cubicBezTo>
                  <a:pt x="1804813" y="2087450"/>
                  <a:pt x="1803203" y="2087718"/>
                  <a:pt x="1801387" y="2087718"/>
                </a:cubicBezTo>
                <a:cubicBezTo>
                  <a:pt x="1798580" y="2087718"/>
                  <a:pt x="1796187" y="2087099"/>
                  <a:pt x="1794205" y="2085861"/>
                </a:cubicBezTo>
                <a:cubicBezTo>
                  <a:pt x="1792224" y="2084623"/>
                  <a:pt x="1790945" y="2082765"/>
                  <a:pt x="1790367" y="2080289"/>
                </a:cubicBezTo>
                <a:cubicBezTo>
                  <a:pt x="1788468" y="2082435"/>
                  <a:pt x="1786033" y="2084210"/>
                  <a:pt x="1783061" y="2085613"/>
                </a:cubicBezTo>
                <a:cubicBezTo>
                  <a:pt x="1780089" y="2087017"/>
                  <a:pt x="1776540" y="2087718"/>
                  <a:pt x="1772412" y="2087718"/>
                </a:cubicBezTo>
                <a:cubicBezTo>
                  <a:pt x="1765891" y="2087718"/>
                  <a:pt x="1760855" y="2086109"/>
                  <a:pt x="1757305" y="2082889"/>
                </a:cubicBezTo>
                <a:cubicBezTo>
                  <a:pt x="1753756" y="2079670"/>
                  <a:pt x="1751981" y="2075831"/>
                  <a:pt x="1751981" y="2071373"/>
                </a:cubicBezTo>
                <a:cubicBezTo>
                  <a:pt x="1751981" y="2066833"/>
                  <a:pt x="1753756" y="2062974"/>
                  <a:pt x="1757305" y="2059796"/>
                </a:cubicBezTo>
                <a:cubicBezTo>
                  <a:pt x="1760855" y="2056618"/>
                  <a:pt x="1765891" y="2055029"/>
                  <a:pt x="1772412" y="2055029"/>
                </a:cubicBezTo>
                <a:cubicBezTo>
                  <a:pt x="1776540" y="2055029"/>
                  <a:pt x="1780089" y="2055730"/>
                  <a:pt x="1783061" y="2057134"/>
                </a:cubicBezTo>
                <a:cubicBezTo>
                  <a:pt x="1786033" y="2058537"/>
                  <a:pt x="1788468" y="2060312"/>
                  <a:pt x="1790367" y="2062458"/>
                </a:cubicBezTo>
                <a:lnTo>
                  <a:pt x="1790367" y="2049333"/>
                </a:lnTo>
                <a:cubicBezTo>
                  <a:pt x="1790367" y="2044297"/>
                  <a:pt x="1789438" y="2040355"/>
                  <a:pt x="1787581" y="2037507"/>
                </a:cubicBezTo>
                <a:cubicBezTo>
                  <a:pt x="1785723" y="2034659"/>
                  <a:pt x="1782442" y="2033235"/>
                  <a:pt x="1777737" y="2033235"/>
                </a:cubicBezTo>
                <a:cubicBezTo>
                  <a:pt x="1775177" y="2033235"/>
                  <a:pt x="1772804" y="2033504"/>
                  <a:pt x="1770617" y="2034040"/>
                </a:cubicBezTo>
                <a:cubicBezTo>
                  <a:pt x="1768429" y="2034577"/>
                  <a:pt x="1766386" y="2035547"/>
                  <a:pt x="1764487" y="2036950"/>
                </a:cubicBezTo>
                <a:cubicBezTo>
                  <a:pt x="1765808" y="2037693"/>
                  <a:pt x="1766737" y="2038601"/>
                  <a:pt x="1767273" y="2039674"/>
                </a:cubicBezTo>
                <a:cubicBezTo>
                  <a:pt x="1767810" y="2040747"/>
                  <a:pt x="1768078" y="2041903"/>
                  <a:pt x="1768078" y="2043141"/>
                </a:cubicBezTo>
                <a:cubicBezTo>
                  <a:pt x="1768078" y="2044957"/>
                  <a:pt x="1767459" y="2046443"/>
                  <a:pt x="1766221" y="2047599"/>
                </a:cubicBezTo>
                <a:cubicBezTo>
                  <a:pt x="1764983" y="2048755"/>
                  <a:pt x="1763538" y="2049333"/>
                  <a:pt x="1761887" y="2049333"/>
                </a:cubicBezTo>
                <a:cubicBezTo>
                  <a:pt x="1760154" y="2049333"/>
                  <a:pt x="1758688" y="2048714"/>
                  <a:pt x="1757491" y="2047475"/>
                </a:cubicBezTo>
                <a:cubicBezTo>
                  <a:pt x="1756294" y="2046237"/>
                  <a:pt x="1755696" y="2044545"/>
                  <a:pt x="1755696" y="2042398"/>
                </a:cubicBezTo>
                <a:cubicBezTo>
                  <a:pt x="1755696" y="2040252"/>
                  <a:pt x="1756356" y="2038312"/>
                  <a:pt x="1757677" y="2036579"/>
                </a:cubicBezTo>
                <a:cubicBezTo>
                  <a:pt x="1758998" y="2034845"/>
                  <a:pt x="1760773" y="2033359"/>
                  <a:pt x="1763001" y="2032121"/>
                </a:cubicBezTo>
                <a:cubicBezTo>
                  <a:pt x="1765230" y="2030883"/>
                  <a:pt x="1767728" y="2029933"/>
                  <a:pt x="1770493" y="2029273"/>
                </a:cubicBezTo>
                <a:cubicBezTo>
                  <a:pt x="1773258" y="2028613"/>
                  <a:pt x="1776044" y="2028282"/>
                  <a:pt x="1778851" y="2028282"/>
                </a:cubicBezTo>
                <a:close/>
                <a:moveTo>
                  <a:pt x="1679410" y="2028282"/>
                </a:moveTo>
                <a:cubicBezTo>
                  <a:pt x="1685024" y="2028282"/>
                  <a:pt x="1689130" y="2029521"/>
                  <a:pt x="1691731" y="2031997"/>
                </a:cubicBezTo>
                <a:cubicBezTo>
                  <a:pt x="1694331" y="2034474"/>
                  <a:pt x="1695879" y="2037611"/>
                  <a:pt x="1696374" y="2041408"/>
                </a:cubicBezTo>
                <a:cubicBezTo>
                  <a:pt x="1698768" y="2037280"/>
                  <a:pt x="1701616" y="2034061"/>
                  <a:pt x="1704918" y="2031749"/>
                </a:cubicBezTo>
                <a:cubicBezTo>
                  <a:pt x="1708220" y="2029438"/>
                  <a:pt x="1712513" y="2028282"/>
                  <a:pt x="1717796" y="2028282"/>
                </a:cubicBezTo>
                <a:cubicBezTo>
                  <a:pt x="1722088" y="2028282"/>
                  <a:pt x="1725473" y="2029005"/>
                  <a:pt x="1727949" y="2030449"/>
                </a:cubicBezTo>
                <a:cubicBezTo>
                  <a:pt x="1730426" y="2031894"/>
                  <a:pt x="1732201" y="2033834"/>
                  <a:pt x="1733274" y="2036269"/>
                </a:cubicBezTo>
                <a:cubicBezTo>
                  <a:pt x="1734347" y="2038704"/>
                  <a:pt x="1734884" y="2041408"/>
                  <a:pt x="1734884" y="2044380"/>
                </a:cubicBezTo>
                <a:lnTo>
                  <a:pt x="1734884" y="2081527"/>
                </a:lnTo>
                <a:lnTo>
                  <a:pt x="1735503" y="2082146"/>
                </a:lnTo>
                <a:lnTo>
                  <a:pt x="1744790" y="2082146"/>
                </a:lnTo>
                <a:lnTo>
                  <a:pt x="1744790" y="2086480"/>
                </a:lnTo>
                <a:lnTo>
                  <a:pt x="1715691" y="2086480"/>
                </a:lnTo>
                <a:lnTo>
                  <a:pt x="1715691" y="2082146"/>
                </a:lnTo>
                <a:lnTo>
                  <a:pt x="1724358" y="2082146"/>
                </a:lnTo>
                <a:lnTo>
                  <a:pt x="1724978" y="2081527"/>
                </a:lnTo>
                <a:lnTo>
                  <a:pt x="1724978" y="2046856"/>
                </a:lnTo>
                <a:cubicBezTo>
                  <a:pt x="1724978" y="2042811"/>
                  <a:pt x="1724276" y="2039633"/>
                  <a:pt x="1722873" y="2037322"/>
                </a:cubicBezTo>
                <a:cubicBezTo>
                  <a:pt x="1721469" y="2035010"/>
                  <a:pt x="1718869" y="2033855"/>
                  <a:pt x="1715072" y="2033855"/>
                </a:cubicBezTo>
                <a:cubicBezTo>
                  <a:pt x="1711604" y="2033855"/>
                  <a:pt x="1708488" y="2035031"/>
                  <a:pt x="1705723" y="2037384"/>
                </a:cubicBezTo>
                <a:cubicBezTo>
                  <a:pt x="1702957" y="2039736"/>
                  <a:pt x="1699883" y="2043719"/>
                  <a:pt x="1696498" y="2049333"/>
                </a:cubicBezTo>
                <a:lnTo>
                  <a:pt x="1696498" y="2081527"/>
                </a:lnTo>
                <a:lnTo>
                  <a:pt x="1697117" y="2082146"/>
                </a:lnTo>
                <a:lnTo>
                  <a:pt x="1705785" y="2082146"/>
                </a:lnTo>
                <a:lnTo>
                  <a:pt x="1705785" y="2086480"/>
                </a:lnTo>
                <a:lnTo>
                  <a:pt x="1677305" y="2086480"/>
                </a:lnTo>
                <a:lnTo>
                  <a:pt x="1677305" y="2082146"/>
                </a:lnTo>
                <a:lnTo>
                  <a:pt x="1685973" y="2082146"/>
                </a:lnTo>
                <a:lnTo>
                  <a:pt x="1686592" y="2081527"/>
                </a:lnTo>
                <a:lnTo>
                  <a:pt x="1686592" y="2046856"/>
                </a:lnTo>
                <a:cubicBezTo>
                  <a:pt x="1686592" y="2042811"/>
                  <a:pt x="1685890" y="2039633"/>
                  <a:pt x="1684487" y="2037322"/>
                </a:cubicBezTo>
                <a:cubicBezTo>
                  <a:pt x="1683084" y="2035010"/>
                  <a:pt x="1680483" y="2033855"/>
                  <a:pt x="1676686" y="2033855"/>
                </a:cubicBezTo>
                <a:cubicBezTo>
                  <a:pt x="1673219" y="2033855"/>
                  <a:pt x="1670103" y="2035031"/>
                  <a:pt x="1667337" y="2037384"/>
                </a:cubicBezTo>
                <a:cubicBezTo>
                  <a:pt x="1664572" y="2039736"/>
                  <a:pt x="1661497" y="2043719"/>
                  <a:pt x="1658112" y="2049333"/>
                </a:cubicBezTo>
                <a:lnTo>
                  <a:pt x="1658112" y="2081527"/>
                </a:lnTo>
                <a:lnTo>
                  <a:pt x="1658731" y="2082146"/>
                </a:lnTo>
                <a:lnTo>
                  <a:pt x="1667399" y="2082146"/>
                </a:lnTo>
                <a:lnTo>
                  <a:pt x="1667399" y="2086480"/>
                </a:lnTo>
                <a:lnTo>
                  <a:pt x="1638300" y="2086480"/>
                </a:lnTo>
                <a:lnTo>
                  <a:pt x="1638300" y="2082146"/>
                </a:lnTo>
                <a:lnTo>
                  <a:pt x="1647587" y="2082146"/>
                </a:lnTo>
                <a:lnTo>
                  <a:pt x="1648206" y="2081527"/>
                </a:lnTo>
                <a:lnTo>
                  <a:pt x="1648206" y="2034474"/>
                </a:lnTo>
                <a:lnTo>
                  <a:pt x="1647587" y="2033855"/>
                </a:lnTo>
                <a:lnTo>
                  <a:pt x="1638300" y="2033855"/>
                </a:lnTo>
                <a:lnTo>
                  <a:pt x="1638300" y="2029521"/>
                </a:lnTo>
                <a:cubicBezTo>
                  <a:pt x="1640446" y="2029521"/>
                  <a:pt x="1642531" y="2029500"/>
                  <a:pt x="1644553" y="2029459"/>
                </a:cubicBezTo>
                <a:cubicBezTo>
                  <a:pt x="1646576" y="2029417"/>
                  <a:pt x="1648598" y="2029356"/>
                  <a:pt x="1650621" y="2029273"/>
                </a:cubicBezTo>
                <a:cubicBezTo>
                  <a:pt x="1652643" y="2029190"/>
                  <a:pt x="1654727" y="2029067"/>
                  <a:pt x="1656874" y="2028902"/>
                </a:cubicBezTo>
                <a:lnTo>
                  <a:pt x="1657493" y="2029521"/>
                </a:lnTo>
                <a:lnTo>
                  <a:pt x="1657493" y="2041284"/>
                </a:lnTo>
                <a:lnTo>
                  <a:pt x="1658112" y="2041284"/>
                </a:lnTo>
                <a:cubicBezTo>
                  <a:pt x="1660506" y="2037404"/>
                  <a:pt x="1663313" y="2034267"/>
                  <a:pt x="1666532" y="2031873"/>
                </a:cubicBezTo>
                <a:cubicBezTo>
                  <a:pt x="1669752" y="2029479"/>
                  <a:pt x="1674044" y="2028282"/>
                  <a:pt x="1679410" y="2028282"/>
                </a:cubicBezTo>
                <a:close/>
                <a:moveTo>
                  <a:pt x="1622631" y="2028282"/>
                </a:moveTo>
                <a:cubicBezTo>
                  <a:pt x="1624695" y="2028282"/>
                  <a:pt x="1626367" y="2028654"/>
                  <a:pt x="1627646" y="2029397"/>
                </a:cubicBezTo>
                <a:cubicBezTo>
                  <a:pt x="1628926" y="2030140"/>
                  <a:pt x="1629855" y="2031110"/>
                  <a:pt x="1630432" y="2032307"/>
                </a:cubicBezTo>
                <a:cubicBezTo>
                  <a:pt x="1631010" y="2033504"/>
                  <a:pt x="1631299" y="2034845"/>
                  <a:pt x="1631299" y="2036331"/>
                </a:cubicBezTo>
                <a:cubicBezTo>
                  <a:pt x="1631299" y="2038477"/>
                  <a:pt x="1630598" y="2040252"/>
                  <a:pt x="1629194" y="2041655"/>
                </a:cubicBezTo>
                <a:cubicBezTo>
                  <a:pt x="1627791" y="2043059"/>
                  <a:pt x="1626016" y="2043760"/>
                  <a:pt x="1623870" y="2043760"/>
                </a:cubicBezTo>
                <a:cubicBezTo>
                  <a:pt x="1621723" y="2043760"/>
                  <a:pt x="1619948" y="2043059"/>
                  <a:pt x="1618545" y="2041655"/>
                </a:cubicBezTo>
                <a:cubicBezTo>
                  <a:pt x="1617142" y="2040252"/>
                  <a:pt x="1616440" y="2038477"/>
                  <a:pt x="1616440" y="2036331"/>
                </a:cubicBezTo>
                <a:lnTo>
                  <a:pt x="1616823" y="2034801"/>
                </a:lnTo>
                <a:lnTo>
                  <a:pt x="1613840" y="2036331"/>
                </a:lnTo>
                <a:cubicBezTo>
                  <a:pt x="1612189" y="2037487"/>
                  <a:pt x="1610435" y="2039262"/>
                  <a:pt x="1608577" y="2041655"/>
                </a:cubicBezTo>
                <a:cubicBezTo>
                  <a:pt x="1606720" y="2044049"/>
                  <a:pt x="1604677" y="2047434"/>
                  <a:pt x="1602448" y="2051809"/>
                </a:cubicBezTo>
                <a:lnTo>
                  <a:pt x="1602448" y="2081527"/>
                </a:lnTo>
                <a:lnTo>
                  <a:pt x="1603067" y="2082146"/>
                </a:lnTo>
                <a:lnTo>
                  <a:pt x="1617307" y="2082146"/>
                </a:lnTo>
                <a:lnTo>
                  <a:pt x="1617307" y="2086480"/>
                </a:lnTo>
                <a:lnTo>
                  <a:pt x="1582636" y="2086480"/>
                </a:lnTo>
                <a:lnTo>
                  <a:pt x="1582636" y="2082146"/>
                </a:lnTo>
                <a:lnTo>
                  <a:pt x="1591923" y="2082146"/>
                </a:lnTo>
                <a:lnTo>
                  <a:pt x="1592542" y="2081527"/>
                </a:lnTo>
                <a:lnTo>
                  <a:pt x="1592542" y="2034474"/>
                </a:lnTo>
                <a:lnTo>
                  <a:pt x="1591923" y="2033855"/>
                </a:lnTo>
                <a:lnTo>
                  <a:pt x="1582636" y="2033855"/>
                </a:lnTo>
                <a:lnTo>
                  <a:pt x="1582636" y="2029521"/>
                </a:lnTo>
                <a:cubicBezTo>
                  <a:pt x="1584782" y="2029521"/>
                  <a:pt x="1586867" y="2029500"/>
                  <a:pt x="1588889" y="2029459"/>
                </a:cubicBezTo>
                <a:cubicBezTo>
                  <a:pt x="1590912" y="2029417"/>
                  <a:pt x="1592934" y="2029356"/>
                  <a:pt x="1594957" y="2029273"/>
                </a:cubicBezTo>
                <a:cubicBezTo>
                  <a:pt x="1596979" y="2029190"/>
                  <a:pt x="1599063" y="2029067"/>
                  <a:pt x="1601210" y="2028902"/>
                </a:cubicBezTo>
                <a:lnTo>
                  <a:pt x="1601829" y="2029521"/>
                </a:lnTo>
                <a:lnTo>
                  <a:pt x="1601829" y="2043141"/>
                </a:lnTo>
                <a:lnTo>
                  <a:pt x="1602448" y="2043141"/>
                </a:lnTo>
                <a:cubicBezTo>
                  <a:pt x="1604842" y="2038931"/>
                  <a:pt x="1607793" y="2035382"/>
                  <a:pt x="1611301" y="2032492"/>
                </a:cubicBezTo>
                <a:cubicBezTo>
                  <a:pt x="1614810" y="2029603"/>
                  <a:pt x="1618586" y="2028200"/>
                  <a:pt x="1622631" y="2028282"/>
                </a:cubicBezTo>
                <a:close/>
                <a:moveTo>
                  <a:pt x="1540726" y="2028282"/>
                </a:moveTo>
                <a:cubicBezTo>
                  <a:pt x="1544688" y="2028282"/>
                  <a:pt x="1548279" y="2028840"/>
                  <a:pt x="1551499" y="2029954"/>
                </a:cubicBezTo>
                <a:cubicBezTo>
                  <a:pt x="1554718" y="2031068"/>
                  <a:pt x="1557298" y="2033008"/>
                  <a:pt x="1559238" y="2035774"/>
                </a:cubicBezTo>
                <a:cubicBezTo>
                  <a:pt x="1561178" y="2038539"/>
                  <a:pt x="1562148" y="2042440"/>
                  <a:pt x="1562148" y="2047475"/>
                </a:cubicBezTo>
                <a:lnTo>
                  <a:pt x="1562148" y="2076946"/>
                </a:lnTo>
                <a:cubicBezTo>
                  <a:pt x="1562148" y="2078101"/>
                  <a:pt x="1562416" y="2079257"/>
                  <a:pt x="1562953" y="2080413"/>
                </a:cubicBezTo>
                <a:cubicBezTo>
                  <a:pt x="1563489" y="2081568"/>
                  <a:pt x="1564542" y="2082146"/>
                  <a:pt x="1566110" y="2082146"/>
                </a:cubicBezTo>
                <a:cubicBezTo>
                  <a:pt x="1567266" y="2082146"/>
                  <a:pt x="1568298" y="2081734"/>
                  <a:pt x="1569206" y="2080908"/>
                </a:cubicBezTo>
                <a:cubicBezTo>
                  <a:pt x="1570114" y="2080083"/>
                  <a:pt x="1570981" y="2079133"/>
                  <a:pt x="1571806" y="2078060"/>
                </a:cubicBezTo>
                <a:lnTo>
                  <a:pt x="1575149" y="2080908"/>
                </a:lnTo>
                <a:cubicBezTo>
                  <a:pt x="1574159" y="2082311"/>
                  <a:pt x="1573086" y="2083529"/>
                  <a:pt x="1571930" y="2084561"/>
                </a:cubicBezTo>
                <a:cubicBezTo>
                  <a:pt x="1570774" y="2085593"/>
                  <a:pt x="1569495" y="2086377"/>
                  <a:pt x="1568091" y="2086914"/>
                </a:cubicBezTo>
                <a:cubicBezTo>
                  <a:pt x="1566688" y="2087450"/>
                  <a:pt x="1565078" y="2087718"/>
                  <a:pt x="1563262" y="2087718"/>
                </a:cubicBezTo>
                <a:cubicBezTo>
                  <a:pt x="1560455" y="2087718"/>
                  <a:pt x="1558061" y="2087099"/>
                  <a:pt x="1556080" y="2085861"/>
                </a:cubicBezTo>
                <a:cubicBezTo>
                  <a:pt x="1554099" y="2084623"/>
                  <a:pt x="1552820" y="2082765"/>
                  <a:pt x="1552242" y="2080289"/>
                </a:cubicBezTo>
                <a:cubicBezTo>
                  <a:pt x="1550343" y="2082435"/>
                  <a:pt x="1547908" y="2084210"/>
                  <a:pt x="1544936" y="2085613"/>
                </a:cubicBezTo>
                <a:cubicBezTo>
                  <a:pt x="1541964" y="2087017"/>
                  <a:pt x="1538415" y="2087718"/>
                  <a:pt x="1534287" y="2087718"/>
                </a:cubicBezTo>
                <a:cubicBezTo>
                  <a:pt x="1527766" y="2087718"/>
                  <a:pt x="1522730" y="2086109"/>
                  <a:pt x="1519180" y="2082889"/>
                </a:cubicBezTo>
                <a:cubicBezTo>
                  <a:pt x="1515631" y="2079670"/>
                  <a:pt x="1513856" y="2075831"/>
                  <a:pt x="1513856" y="2071373"/>
                </a:cubicBezTo>
                <a:cubicBezTo>
                  <a:pt x="1513856" y="2066833"/>
                  <a:pt x="1515631" y="2062974"/>
                  <a:pt x="1519180" y="2059796"/>
                </a:cubicBezTo>
                <a:cubicBezTo>
                  <a:pt x="1522730" y="2056618"/>
                  <a:pt x="1527766" y="2055029"/>
                  <a:pt x="1534287" y="2055029"/>
                </a:cubicBezTo>
                <a:cubicBezTo>
                  <a:pt x="1538415" y="2055029"/>
                  <a:pt x="1541964" y="2055730"/>
                  <a:pt x="1544936" y="2057134"/>
                </a:cubicBezTo>
                <a:cubicBezTo>
                  <a:pt x="1547908" y="2058537"/>
                  <a:pt x="1550343" y="2060312"/>
                  <a:pt x="1552242" y="2062458"/>
                </a:cubicBezTo>
                <a:lnTo>
                  <a:pt x="1552242" y="2049333"/>
                </a:lnTo>
                <a:cubicBezTo>
                  <a:pt x="1552242" y="2044297"/>
                  <a:pt x="1551313" y="2040355"/>
                  <a:pt x="1549456" y="2037507"/>
                </a:cubicBezTo>
                <a:cubicBezTo>
                  <a:pt x="1547598" y="2034659"/>
                  <a:pt x="1544317" y="2033235"/>
                  <a:pt x="1539612" y="2033235"/>
                </a:cubicBezTo>
                <a:cubicBezTo>
                  <a:pt x="1537053" y="2033235"/>
                  <a:pt x="1534679" y="2033504"/>
                  <a:pt x="1532492" y="2034040"/>
                </a:cubicBezTo>
                <a:cubicBezTo>
                  <a:pt x="1530304" y="2034577"/>
                  <a:pt x="1528261" y="2035547"/>
                  <a:pt x="1526362" y="2036950"/>
                </a:cubicBezTo>
                <a:cubicBezTo>
                  <a:pt x="1527683" y="2037693"/>
                  <a:pt x="1528612" y="2038601"/>
                  <a:pt x="1529148" y="2039674"/>
                </a:cubicBezTo>
                <a:cubicBezTo>
                  <a:pt x="1529685" y="2040747"/>
                  <a:pt x="1529953" y="2041903"/>
                  <a:pt x="1529953" y="2043141"/>
                </a:cubicBezTo>
                <a:cubicBezTo>
                  <a:pt x="1529953" y="2044957"/>
                  <a:pt x="1529334" y="2046443"/>
                  <a:pt x="1528096" y="2047599"/>
                </a:cubicBezTo>
                <a:cubicBezTo>
                  <a:pt x="1526857" y="2048755"/>
                  <a:pt x="1525413" y="2049333"/>
                  <a:pt x="1523762" y="2049333"/>
                </a:cubicBezTo>
                <a:cubicBezTo>
                  <a:pt x="1522028" y="2049333"/>
                  <a:pt x="1520563" y="2048714"/>
                  <a:pt x="1519366" y="2047475"/>
                </a:cubicBezTo>
                <a:cubicBezTo>
                  <a:pt x="1518169" y="2046237"/>
                  <a:pt x="1517571" y="2044545"/>
                  <a:pt x="1517571" y="2042398"/>
                </a:cubicBezTo>
                <a:cubicBezTo>
                  <a:pt x="1517571" y="2040252"/>
                  <a:pt x="1518231" y="2038312"/>
                  <a:pt x="1519552" y="2036579"/>
                </a:cubicBezTo>
                <a:cubicBezTo>
                  <a:pt x="1520873" y="2034845"/>
                  <a:pt x="1522647" y="2033359"/>
                  <a:pt x="1524876" y="2032121"/>
                </a:cubicBezTo>
                <a:cubicBezTo>
                  <a:pt x="1527105" y="2030883"/>
                  <a:pt x="1529602" y="2029933"/>
                  <a:pt x="1532368" y="2029273"/>
                </a:cubicBezTo>
                <a:cubicBezTo>
                  <a:pt x="1535133" y="2028613"/>
                  <a:pt x="1537919" y="2028282"/>
                  <a:pt x="1540726" y="2028282"/>
                </a:cubicBezTo>
                <a:close/>
                <a:moveTo>
                  <a:pt x="1364333" y="2028282"/>
                </a:moveTo>
                <a:cubicBezTo>
                  <a:pt x="1368212" y="2028282"/>
                  <a:pt x="1371803" y="2028943"/>
                  <a:pt x="1375105" y="2030264"/>
                </a:cubicBezTo>
                <a:cubicBezTo>
                  <a:pt x="1378407" y="2031584"/>
                  <a:pt x="1381069" y="2033400"/>
                  <a:pt x="1383092" y="2035712"/>
                </a:cubicBezTo>
                <a:cubicBezTo>
                  <a:pt x="1385114" y="2038023"/>
                  <a:pt x="1386126" y="2040706"/>
                  <a:pt x="1386126" y="2043760"/>
                </a:cubicBezTo>
                <a:cubicBezTo>
                  <a:pt x="1386126" y="2045824"/>
                  <a:pt x="1385527" y="2047475"/>
                  <a:pt x="1384330" y="2048714"/>
                </a:cubicBezTo>
                <a:cubicBezTo>
                  <a:pt x="1383133" y="2049952"/>
                  <a:pt x="1381668" y="2050571"/>
                  <a:pt x="1379934" y="2050571"/>
                </a:cubicBezTo>
                <a:cubicBezTo>
                  <a:pt x="1378366" y="2050571"/>
                  <a:pt x="1376942" y="2049993"/>
                  <a:pt x="1375663" y="2048837"/>
                </a:cubicBezTo>
                <a:cubicBezTo>
                  <a:pt x="1374383" y="2047682"/>
                  <a:pt x="1373743" y="2046196"/>
                  <a:pt x="1373743" y="2044380"/>
                </a:cubicBezTo>
                <a:cubicBezTo>
                  <a:pt x="1373743" y="2043059"/>
                  <a:pt x="1374115" y="2041841"/>
                  <a:pt x="1374858" y="2040727"/>
                </a:cubicBezTo>
                <a:cubicBezTo>
                  <a:pt x="1375601" y="2039612"/>
                  <a:pt x="1376921" y="2038808"/>
                  <a:pt x="1378820" y="2038312"/>
                </a:cubicBezTo>
                <a:cubicBezTo>
                  <a:pt x="1377087" y="2036414"/>
                  <a:pt x="1375002" y="2034990"/>
                  <a:pt x="1372567" y="2034040"/>
                </a:cubicBezTo>
                <a:cubicBezTo>
                  <a:pt x="1370132" y="2033091"/>
                  <a:pt x="1367346" y="2032616"/>
                  <a:pt x="1364209" y="2032616"/>
                </a:cubicBezTo>
                <a:cubicBezTo>
                  <a:pt x="1359751" y="2032616"/>
                  <a:pt x="1356160" y="2033710"/>
                  <a:pt x="1353436" y="2035898"/>
                </a:cubicBezTo>
                <a:cubicBezTo>
                  <a:pt x="1350712" y="2038085"/>
                  <a:pt x="1348710" y="2041036"/>
                  <a:pt x="1347430" y="2044751"/>
                </a:cubicBezTo>
                <a:cubicBezTo>
                  <a:pt x="1346151" y="2048466"/>
                  <a:pt x="1345511" y="2052593"/>
                  <a:pt x="1345511" y="2057134"/>
                </a:cubicBezTo>
                <a:cubicBezTo>
                  <a:pt x="1345511" y="2062499"/>
                  <a:pt x="1346378" y="2067102"/>
                  <a:pt x="1348111" y="2070940"/>
                </a:cubicBezTo>
                <a:cubicBezTo>
                  <a:pt x="1349845" y="2074779"/>
                  <a:pt x="1352177" y="2077709"/>
                  <a:pt x="1355108" y="2079732"/>
                </a:cubicBezTo>
                <a:cubicBezTo>
                  <a:pt x="1358038" y="2081754"/>
                  <a:pt x="1361278" y="2082765"/>
                  <a:pt x="1364828" y="2082765"/>
                </a:cubicBezTo>
                <a:cubicBezTo>
                  <a:pt x="1368130" y="2082765"/>
                  <a:pt x="1371349" y="2081795"/>
                  <a:pt x="1374486" y="2079855"/>
                </a:cubicBezTo>
                <a:cubicBezTo>
                  <a:pt x="1377623" y="2077916"/>
                  <a:pt x="1380595" y="2075088"/>
                  <a:pt x="1383402" y="2071373"/>
                </a:cubicBezTo>
                <a:lnTo>
                  <a:pt x="1386745" y="2074221"/>
                </a:lnTo>
                <a:cubicBezTo>
                  <a:pt x="1384681" y="2077028"/>
                  <a:pt x="1382493" y="2079443"/>
                  <a:pt x="1380182" y="2081465"/>
                </a:cubicBezTo>
                <a:cubicBezTo>
                  <a:pt x="1377871" y="2083488"/>
                  <a:pt x="1375312" y="2085036"/>
                  <a:pt x="1372505" y="2086109"/>
                </a:cubicBezTo>
                <a:lnTo>
                  <a:pt x="1366965" y="2087056"/>
                </a:lnTo>
                <a:lnTo>
                  <a:pt x="1364789" y="2092882"/>
                </a:lnTo>
                <a:lnTo>
                  <a:pt x="1368852" y="2094033"/>
                </a:lnTo>
                <a:cubicBezTo>
                  <a:pt x="1371370" y="2095189"/>
                  <a:pt x="1373434" y="2096716"/>
                  <a:pt x="1375043" y="2098615"/>
                </a:cubicBezTo>
                <a:cubicBezTo>
                  <a:pt x="1376653" y="2100514"/>
                  <a:pt x="1377458" y="2102784"/>
                  <a:pt x="1377458" y="2105425"/>
                </a:cubicBezTo>
                <a:cubicBezTo>
                  <a:pt x="1377458" y="2108727"/>
                  <a:pt x="1376158" y="2111555"/>
                  <a:pt x="1373557" y="2113907"/>
                </a:cubicBezTo>
                <a:cubicBezTo>
                  <a:pt x="1370957" y="2116260"/>
                  <a:pt x="1367593" y="2117436"/>
                  <a:pt x="1363466" y="2117436"/>
                </a:cubicBezTo>
                <a:cubicBezTo>
                  <a:pt x="1359668" y="2117436"/>
                  <a:pt x="1355912" y="2116198"/>
                  <a:pt x="1352198" y="2113722"/>
                </a:cubicBezTo>
                <a:lnTo>
                  <a:pt x="1353684" y="2109635"/>
                </a:lnTo>
                <a:cubicBezTo>
                  <a:pt x="1355335" y="2110709"/>
                  <a:pt x="1356944" y="2111452"/>
                  <a:pt x="1358513" y="2111864"/>
                </a:cubicBezTo>
                <a:cubicBezTo>
                  <a:pt x="1360081" y="2112277"/>
                  <a:pt x="1361526" y="2112483"/>
                  <a:pt x="1362847" y="2112483"/>
                </a:cubicBezTo>
                <a:cubicBezTo>
                  <a:pt x="1365406" y="2112483"/>
                  <a:pt x="1367139" y="2111947"/>
                  <a:pt x="1368047" y="2110874"/>
                </a:cubicBezTo>
                <a:cubicBezTo>
                  <a:pt x="1368955" y="2109801"/>
                  <a:pt x="1369409" y="2108645"/>
                  <a:pt x="1369409" y="2107407"/>
                </a:cubicBezTo>
                <a:cubicBezTo>
                  <a:pt x="1369409" y="2105260"/>
                  <a:pt x="1368398" y="2103485"/>
                  <a:pt x="1366376" y="2102082"/>
                </a:cubicBezTo>
                <a:cubicBezTo>
                  <a:pt x="1364353" y="2100679"/>
                  <a:pt x="1361485" y="2099482"/>
                  <a:pt x="1357770" y="2098491"/>
                </a:cubicBezTo>
                <a:lnTo>
                  <a:pt x="1361825" y="2087566"/>
                </a:lnTo>
                <a:lnTo>
                  <a:pt x="1355634" y="2086821"/>
                </a:lnTo>
                <a:cubicBezTo>
                  <a:pt x="1353261" y="2086222"/>
                  <a:pt x="1351001" y="2085324"/>
                  <a:pt x="1348854" y="2084127"/>
                </a:cubicBezTo>
                <a:cubicBezTo>
                  <a:pt x="1344562" y="2081734"/>
                  <a:pt x="1341136" y="2078349"/>
                  <a:pt x="1338577" y="2073974"/>
                </a:cubicBezTo>
                <a:cubicBezTo>
                  <a:pt x="1336018" y="2069599"/>
                  <a:pt x="1334738" y="2064439"/>
                  <a:pt x="1334738" y="2058496"/>
                </a:cubicBezTo>
                <a:cubicBezTo>
                  <a:pt x="1334738" y="2052139"/>
                  <a:pt x="1336100" y="2046712"/>
                  <a:pt x="1338825" y="2042213"/>
                </a:cubicBezTo>
                <a:cubicBezTo>
                  <a:pt x="1341549" y="2037714"/>
                  <a:pt x="1345160" y="2034267"/>
                  <a:pt x="1349659" y="2031873"/>
                </a:cubicBezTo>
                <a:cubicBezTo>
                  <a:pt x="1354158" y="2029479"/>
                  <a:pt x="1359049" y="2028282"/>
                  <a:pt x="1364333" y="2028282"/>
                </a:cubicBezTo>
                <a:close/>
                <a:moveTo>
                  <a:pt x="1213923" y="2028282"/>
                </a:moveTo>
                <a:cubicBezTo>
                  <a:pt x="1218216" y="2028282"/>
                  <a:pt x="1221600" y="2029005"/>
                  <a:pt x="1224077" y="2030449"/>
                </a:cubicBezTo>
                <a:cubicBezTo>
                  <a:pt x="1226553" y="2031894"/>
                  <a:pt x="1228328" y="2033834"/>
                  <a:pt x="1229401" y="2036269"/>
                </a:cubicBezTo>
                <a:cubicBezTo>
                  <a:pt x="1230475" y="2038704"/>
                  <a:pt x="1231011" y="2041408"/>
                  <a:pt x="1231011" y="2044380"/>
                </a:cubicBezTo>
                <a:lnTo>
                  <a:pt x="1231011" y="2081527"/>
                </a:lnTo>
                <a:lnTo>
                  <a:pt x="1231630" y="2082146"/>
                </a:lnTo>
                <a:lnTo>
                  <a:pt x="1240917" y="2082146"/>
                </a:lnTo>
                <a:lnTo>
                  <a:pt x="1240917" y="2086480"/>
                </a:lnTo>
                <a:lnTo>
                  <a:pt x="1211199" y="2086480"/>
                </a:lnTo>
                <a:lnTo>
                  <a:pt x="1211199" y="2082146"/>
                </a:lnTo>
                <a:lnTo>
                  <a:pt x="1220486" y="2082146"/>
                </a:lnTo>
                <a:lnTo>
                  <a:pt x="1221105" y="2081527"/>
                </a:lnTo>
                <a:lnTo>
                  <a:pt x="1221105" y="2046856"/>
                </a:lnTo>
                <a:cubicBezTo>
                  <a:pt x="1221105" y="2042811"/>
                  <a:pt x="1220403" y="2039633"/>
                  <a:pt x="1219000" y="2037322"/>
                </a:cubicBezTo>
                <a:cubicBezTo>
                  <a:pt x="1217597" y="2035010"/>
                  <a:pt x="1214996" y="2033855"/>
                  <a:pt x="1211199" y="2033855"/>
                </a:cubicBezTo>
                <a:cubicBezTo>
                  <a:pt x="1207732" y="2033855"/>
                  <a:pt x="1204409" y="2035031"/>
                  <a:pt x="1201231" y="2037384"/>
                </a:cubicBezTo>
                <a:cubicBezTo>
                  <a:pt x="1198053" y="2039736"/>
                  <a:pt x="1194772" y="2043719"/>
                  <a:pt x="1191387" y="2049333"/>
                </a:cubicBezTo>
                <a:lnTo>
                  <a:pt x="1191387" y="2081527"/>
                </a:lnTo>
                <a:lnTo>
                  <a:pt x="1192006" y="2082146"/>
                </a:lnTo>
                <a:lnTo>
                  <a:pt x="1201293" y="2082146"/>
                </a:lnTo>
                <a:lnTo>
                  <a:pt x="1201293" y="2086480"/>
                </a:lnTo>
                <a:lnTo>
                  <a:pt x="1171575" y="2086480"/>
                </a:lnTo>
                <a:lnTo>
                  <a:pt x="1171575" y="2082146"/>
                </a:lnTo>
                <a:lnTo>
                  <a:pt x="1180862" y="2082146"/>
                </a:lnTo>
                <a:lnTo>
                  <a:pt x="1181481" y="2081527"/>
                </a:lnTo>
                <a:lnTo>
                  <a:pt x="1181481" y="2034474"/>
                </a:lnTo>
                <a:lnTo>
                  <a:pt x="1180862" y="2033855"/>
                </a:lnTo>
                <a:lnTo>
                  <a:pt x="1171575" y="2033855"/>
                </a:lnTo>
                <a:lnTo>
                  <a:pt x="1171575" y="2029521"/>
                </a:lnTo>
                <a:cubicBezTo>
                  <a:pt x="1173721" y="2029521"/>
                  <a:pt x="1175806" y="2029500"/>
                  <a:pt x="1177828" y="2029459"/>
                </a:cubicBezTo>
                <a:cubicBezTo>
                  <a:pt x="1179851" y="2029417"/>
                  <a:pt x="1181873" y="2029356"/>
                  <a:pt x="1183896" y="2029273"/>
                </a:cubicBezTo>
                <a:cubicBezTo>
                  <a:pt x="1185918" y="2029190"/>
                  <a:pt x="1188003" y="2029067"/>
                  <a:pt x="1190149" y="2028902"/>
                </a:cubicBezTo>
                <a:lnTo>
                  <a:pt x="1190768" y="2029521"/>
                </a:lnTo>
                <a:lnTo>
                  <a:pt x="1190768" y="2041284"/>
                </a:lnTo>
                <a:lnTo>
                  <a:pt x="1191387" y="2041284"/>
                </a:lnTo>
                <a:cubicBezTo>
                  <a:pt x="1193781" y="2037404"/>
                  <a:pt x="1196794" y="2034267"/>
                  <a:pt x="1200426" y="2031873"/>
                </a:cubicBezTo>
                <a:cubicBezTo>
                  <a:pt x="1204059" y="2029479"/>
                  <a:pt x="1208557" y="2028282"/>
                  <a:pt x="1213923" y="2028282"/>
                </a:cubicBezTo>
                <a:close/>
                <a:moveTo>
                  <a:pt x="944118" y="2028282"/>
                </a:moveTo>
                <a:cubicBezTo>
                  <a:pt x="949236" y="2028282"/>
                  <a:pt x="953632" y="2029273"/>
                  <a:pt x="957306" y="2031254"/>
                </a:cubicBezTo>
                <a:cubicBezTo>
                  <a:pt x="960979" y="2033235"/>
                  <a:pt x="963827" y="2036248"/>
                  <a:pt x="965849" y="2040293"/>
                </a:cubicBezTo>
                <a:cubicBezTo>
                  <a:pt x="967872" y="2044338"/>
                  <a:pt x="968883" y="2049415"/>
                  <a:pt x="968883" y="2055524"/>
                </a:cubicBezTo>
                <a:lnTo>
                  <a:pt x="926737" y="2055524"/>
                </a:lnTo>
                <a:lnTo>
                  <a:pt x="926411" y="2058000"/>
                </a:lnTo>
                <a:cubicBezTo>
                  <a:pt x="926411" y="2062871"/>
                  <a:pt x="927319" y="2067163"/>
                  <a:pt x="929135" y="2070878"/>
                </a:cubicBezTo>
                <a:cubicBezTo>
                  <a:pt x="930951" y="2074593"/>
                  <a:pt x="933345" y="2077503"/>
                  <a:pt x="936317" y="2079608"/>
                </a:cubicBezTo>
                <a:cubicBezTo>
                  <a:pt x="939289" y="2081713"/>
                  <a:pt x="942508" y="2082765"/>
                  <a:pt x="945976" y="2082765"/>
                </a:cubicBezTo>
                <a:cubicBezTo>
                  <a:pt x="950351" y="2082765"/>
                  <a:pt x="954045" y="2081775"/>
                  <a:pt x="957058" y="2079794"/>
                </a:cubicBezTo>
                <a:cubicBezTo>
                  <a:pt x="960071" y="2077812"/>
                  <a:pt x="962692" y="2075625"/>
                  <a:pt x="964921" y="2073231"/>
                </a:cubicBezTo>
                <a:lnTo>
                  <a:pt x="968264" y="2076079"/>
                </a:lnTo>
                <a:cubicBezTo>
                  <a:pt x="966530" y="2078143"/>
                  <a:pt x="964570" y="2080062"/>
                  <a:pt x="962382" y="2081837"/>
                </a:cubicBezTo>
                <a:cubicBezTo>
                  <a:pt x="960195" y="2083612"/>
                  <a:pt x="957636" y="2085036"/>
                  <a:pt x="954705" y="2086109"/>
                </a:cubicBezTo>
                <a:cubicBezTo>
                  <a:pt x="951775" y="2087182"/>
                  <a:pt x="948246" y="2087718"/>
                  <a:pt x="944118" y="2087718"/>
                </a:cubicBezTo>
                <a:cubicBezTo>
                  <a:pt x="939083" y="2087718"/>
                  <a:pt x="934398" y="2086521"/>
                  <a:pt x="930064" y="2084127"/>
                </a:cubicBezTo>
                <a:cubicBezTo>
                  <a:pt x="925730" y="2081734"/>
                  <a:pt x="922242" y="2078308"/>
                  <a:pt x="919601" y="2073850"/>
                </a:cubicBezTo>
                <a:cubicBezTo>
                  <a:pt x="916959" y="2069392"/>
                  <a:pt x="915638" y="2064109"/>
                  <a:pt x="915638" y="2058000"/>
                </a:cubicBezTo>
                <a:cubicBezTo>
                  <a:pt x="915638" y="2051892"/>
                  <a:pt x="916959" y="2046608"/>
                  <a:pt x="919601" y="2042151"/>
                </a:cubicBezTo>
                <a:cubicBezTo>
                  <a:pt x="922242" y="2037693"/>
                  <a:pt x="925730" y="2034267"/>
                  <a:pt x="930064" y="2031873"/>
                </a:cubicBezTo>
                <a:cubicBezTo>
                  <a:pt x="934398" y="2029479"/>
                  <a:pt x="939083" y="2028282"/>
                  <a:pt x="944118" y="2028282"/>
                </a:cubicBezTo>
                <a:close/>
                <a:moveTo>
                  <a:pt x="765010" y="2028282"/>
                </a:moveTo>
                <a:cubicBezTo>
                  <a:pt x="770623" y="2028282"/>
                  <a:pt x="774730" y="2029521"/>
                  <a:pt x="777331" y="2031997"/>
                </a:cubicBezTo>
                <a:cubicBezTo>
                  <a:pt x="779931" y="2034474"/>
                  <a:pt x="781479" y="2037611"/>
                  <a:pt x="781974" y="2041408"/>
                </a:cubicBezTo>
                <a:cubicBezTo>
                  <a:pt x="784368" y="2037280"/>
                  <a:pt x="787216" y="2034061"/>
                  <a:pt x="790518" y="2031749"/>
                </a:cubicBezTo>
                <a:cubicBezTo>
                  <a:pt x="793820" y="2029438"/>
                  <a:pt x="798113" y="2028282"/>
                  <a:pt x="803396" y="2028282"/>
                </a:cubicBezTo>
                <a:cubicBezTo>
                  <a:pt x="807688" y="2028282"/>
                  <a:pt x="811073" y="2029005"/>
                  <a:pt x="813549" y="2030449"/>
                </a:cubicBezTo>
                <a:cubicBezTo>
                  <a:pt x="816026" y="2031894"/>
                  <a:pt x="817801" y="2033834"/>
                  <a:pt x="818874" y="2036269"/>
                </a:cubicBezTo>
                <a:cubicBezTo>
                  <a:pt x="819947" y="2038704"/>
                  <a:pt x="820484" y="2041408"/>
                  <a:pt x="820484" y="2044380"/>
                </a:cubicBezTo>
                <a:lnTo>
                  <a:pt x="820484" y="2081527"/>
                </a:lnTo>
                <a:lnTo>
                  <a:pt x="821103" y="2082146"/>
                </a:lnTo>
                <a:lnTo>
                  <a:pt x="830390" y="2082146"/>
                </a:lnTo>
                <a:lnTo>
                  <a:pt x="830390" y="2086480"/>
                </a:lnTo>
                <a:lnTo>
                  <a:pt x="801291" y="2086480"/>
                </a:lnTo>
                <a:lnTo>
                  <a:pt x="801291" y="2082146"/>
                </a:lnTo>
                <a:lnTo>
                  <a:pt x="809958" y="2082146"/>
                </a:lnTo>
                <a:lnTo>
                  <a:pt x="810578" y="2081527"/>
                </a:lnTo>
                <a:lnTo>
                  <a:pt x="810578" y="2046856"/>
                </a:lnTo>
                <a:cubicBezTo>
                  <a:pt x="810578" y="2042811"/>
                  <a:pt x="809876" y="2039633"/>
                  <a:pt x="808473" y="2037322"/>
                </a:cubicBezTo>
                <a:cubicBezTo>
                  <a:pt x="807069" y="2035010"/>
                  <a:pt x="804469" y="2033855"/>
                  <a:pt x="800672" y="2033855"/>
                </a:cubicBezTo>
                <a:cubicBezTo>
                  <a:pt x="797205" y="2033855"/>
                  <a:pt x="794088" y="2035031"/>
                  <a:pt x="791323" y="2037384"/>
                </a:cubicBezTo>
                <a:cubicBezTo>
                  <a:pt x="788557" y="2039736"/>
                  <a:pt x="785482" y="2043719"/>
                  <a:pt x="782098" y="2049333"/>
                </a:cubicBezTo>
                <a:lnTo>
                  <a:pt x="782098" y="2081527"/>
                </a:lnTo>
                <a:lnTo>
                  <a:pt x="782717" y="2082146"/>
                </a:lnTo>
                <a:lnTo>
                  <a:pt x="791385" y="2082146"/>
                </a:lnTo>
                <a:lnTo>
                  <a:pt x="791385" y="2086480"/>
                </a:lnTo>
                <a:lnTo>
                  <a:pt x="762905" y="2086480"/>
                </a:lnTo>
                <a:lnTo>
                  <a:pt x="762905" y="2082146"/>
                </a:lnTo>
                <a:lnTo>
                  <a:pt x="771573" y="2082146"/>
                </a:lnTo>
                <a:lnTo>
                  <a:pt x="772192" y="2081527"/>
                </a:lnTo>
                <a:lnTo>
                  <a:pt x="772192" y="2046856"/>
                </a:lnTo>
                <a:cubicBezTo>
                  <a:pt x="772192" y="2042811"/>
                  <a:pt x="771490" y="2039633"/>
                  <a:pt x="770087" y="2037322"/>
                </a:cubicBezTo>
                <a:cubicBezTo>
                  <a:pt x="768683" y="2035010"/>
                  <a:pt x="766083" y="2033855"/>
                  <a:pt x="762286" y="2033855"/>
                </a:cubicBezTo>
                <a:cubicBezTo>
                  <a:pt x="758819" y="2033855"/>
                  <a:pt x="755702" y="2035031"/>
                  <a:pt x="752937" y="2037384"/>
                </a:cubicBezTo>
                <a:cubicBezTo>
                  <a:pt x="750172" y="2039736"/>
                  <a:pt x="747097" y="2043719"/>
                  <a:pt x="743712" y="2049333"/>
                </a:cubicBezTo>
                <a:lnTo>
                  <a:pt x="743712" y="2081527"/>
                </a:lnTo>
                <a:lnTo>
                  <a:pt x="744331" y="2082146"/>
                </a:lnTo>
                <a:lnTo>
                  <a:pt x="752999" y="2082146"/>
                </a:lnTo>
                <a:lnTo>
                  <a:pt x="752999" y="2086480"/>
                </a:lnTo>
                <a:lnTo>
                  <a:pt x="723900" y="2086480"/>
                </a:lnTo>
                <a:lnTo>
                  <a:pt x="723900" y="2082146"/>
                </a:lnTo>
                <a:lnTo>
                  <a:pt x="733187" y="2082146"/>
                </a:lnTo>
                <a:lnTo>
                  <a:pt x="733806" y="2081527"/>
                </a:lnTo>
                <a:lnTo>
                  <a:pt x="733806" y="2034474"/>
                </a:lnTo>
                <a:lnTo>
                  <a:pt x="733187" y="2033855"/>
                </a:lnTo>
                <a:lnTo>
                  <a:pt x="723900" y="2033855"/>
                </a:lnTo>
                <a:lnTo>
                  <a:pt x="723900" y="2029521"/>
                </a:lnTo>
                <a:cubicBezTo>
                  <a:pt x="726046" y="2029521"/>
                  <a:pt x="728131" y="2029500"/>
                  <a:pt x="730153" y="2029459"/>
                </a:cubicBezTo>
                <a:cubicBezTo>
                  <a:pt x="732176" y="2029417"/>
                  <a:pt x="734198" y="2029356"/>
                  <a:pt x="736221" y="2029273"/>
                </a:cubicBezTo>
                <a:cubicBezTo>
                  <a:pt x="738243" y="2029190"/>
                  <a:pt x="740328" y="2029067"/>
                  <a:pt x="742474" y="2028902"/>
                </a:cubicBezTo>
                <a:lnTo>
                  <a:pt x="743093" y="2029521"/>
                </a:lnTo>
                <a:lnTo>
                  <a:pt x="743093" y="2041284"/>
                </a:lnTo>
                <a:lnTo>
                  <a:pt x="743712" y="2041284"/>
                </a:lnTo>
                <a:cubicBezTo>
                  <a:pt x="746106" y="2037404"/>
                  <a:pt x="748913" y="2034267"/>
                  <a:pt x="752132" y="2031873"/>
                </a:cubicBezTo>
                <a:cubicBezTo>
                  <a:pt x="755352" y="2029479"/>
                  <a:pt x="759644" y="2028282"/>
                  <a:pt x="765010" y="2028282"/>
                </a:cubicBezTo>
                <a:close/>
                <a:moveTo>
                  <a:pt x="686943" y="2028282"/>
                </a:moveTo>
                <a:cubicBezTo>
                  <a:pt x="692061" y="2028282"/>
                  <a:pt x="696457" y="2029273"/>
                  <a:pt x="700130" y="2031254"/>
                </a:cubicBezTo>
                <a:cubicBezTo>
                  <a:pt x="703804" y="2033235"/>
                  <a:pt x="706652" y="2036248"/>
                  <a:pt x="708674" y="2040293"/>
                </a:cubicBezTo>
                <a:cubicBezTo>
                  <a:pt x="710697" y="2044338"/>
                  <a:pt x="711708" y="2049415"/>
                  <a:pt x="711708" y="2055524"/>
                </a:cubicBezTo>
                <a:lnTo>
                  <a:pt x="669562" y="2055524"/>
                </a:lnTo>
                <a:lnTo>
                  <a:pt x="669236" y="2058000"/>
                </a:lnTo>
                <a:cubicBezTo>
                  <a:pt x="669236" y="2062871"/>
                  <a:pt x="670144" y="2067163"/>
                  <a:pt x="671960" y="2070878"/>
                </a:cubicBezTo>
                <a:cubicBezTo>
                  <a:pt x="673776" y="2074593"/>
                  <a:pt x="676170" y="2077503"/>
                  <a:pt x="679142" y="2079608"/>
                </a:cubicBezTo>
                <a:cubicBezTo>
                  <a:pt x="682114" y="2081713"/>
                  <a:pt x="685333" y="2082765"/>
                  <a:pt x="688801" y="2082765"/>
                </a:cubicBezTo>
                <a:cubicBezTo>
                  <a:pt x="693176" y="2082765"/>
                  <a:pt x="696870" y="2081775"/>
                  <a:pt x="699883" y="2079794"/>
                </a:cubicBezTo>
                <a:cubicBezTo>
                  <a:pt x="702896" y="2077812"/>
                  <a:pt x="705517" y="2075625"/>
                  <a:pt x="707746" y="2073231"/>
                </a:cubicBezTo>
                <a:lnTo>
                  <a:pt x="711089" y="2076079"/>
                </a:lnTo>
                <a:cubicBezTo>
                  <a:pt x="709355" y="2078143"/>
                  <a:pt x="707395" y="2080062"/>
                  <a:pt x="705207" y="2081837"/>
                </a:cubicBezTo>
                <a:cubicBezTo>
                  <a:pt x="703020" y="2083612"/>
                  <a:pt x="700461" y="2085036"/>
                  <a:pt x="697530" y="2086109"/>
                </a:cubicBezTo>
                <a:cubicBezTo>
                  <a:pt x="694600" y="2087182"/>
                  <a:pt x="691071" y="2087718"/>
                  <a:pt x="686943" y="2087718"/>
                </a:cubicBezTo>
                <a:cubicBezTo>
                  <a:pt x="681908" y="2087718"/>
                  <a:pt x="677223" y="2086521"/>
                  <a:pt x="672889" y="2084127"/>
                </a:cubicBezTo>
                <a:cubicBezTo>
                  <a:pt x="668555" y="2081734"/>
                  <a:pt x="665067" y="2078308"/>
                  <a:pt x="662426" y="2073850"/>
                </a:cubicBezTo>
                <a:cubicBezTo>
                  <a:pt x="659784" y="2069392"/>
                  <a:pt x="658463" y="2064109"/>
                  <a:pt x="658463" y="2058000"/>
                </a:cubicBezTo>
                <a:cubicBezTo>
                  <a:pt x="658463" y="2051892"/>
                  <a:pt x="659784" y="2046608"/>
                  <a:pt x="662426" y="2042151"/>
                </a:cubicBezTo>
                <a:cubicBezTo>
                  <a:pt x="665067" y="2037693"/>
                  <a:pt x="668555" y="2034267"/>
                  <a:pt x="672889" y="2031873"/>
                </a:cubicBezTo>
                <a:cubicBezTo>
                  <a:pt x="677223" y="2029479"/>
                  <a:pt x="681908" y="2028282"/>
                  <a:pt x="686943" y="2028282"/>
                </a:cubicBezTo>
                <a:close/>
                <a:moveTo>
                  <a:pt x="458343" y="2028282"/>
                </a:moveTo>
                <a:cubicBezTo>
                  <a:pt x="463461" y="2028282"/>
                  <a:pt x="467857" y="2029273"/>
                  <a:pt x="471531" y="2031254"/>
                </a:cubicBezTo>
                <a:cubicBezTo>
                  <a:pt x="475204" y="2033235"/>
                  <a:pt x="478052" y="2036248"/>
                  <a:pt x="480075" y="2040293"/>
                </a:cubicBezTo>
                <a:cubicBezTo>
                  <a:pt x="482097" y="2044338"/>
                  <a:pt x="483108" y="2049415"/>
                  <a:pt x="483108" y="2055524"/>
                </a:cubicBezTo>
                <a:lnTo>
                  <a:pt x="440962" y="2055524"/>
                </a:lnTo>
                <a:lnTo>
                  <a:pt x="440636" y="2058000"/>
                </a:lnTo>
                <a:cubicBezTo>
                  <a:pt x="440636" y="2062871"/>
                  <a:pt x="441545" y="2067163"/>
                  <a:pt x="443361" y="2070878"/>
                </a:cubicBezTo>
                <a:cubicBezTo>
                  <a:pt x="445177" y="2074593"/>
                  <a:pt x="447571" y="2077503"/>
                  <a:pt x="450542" y="2079608"/>
                </a:cubicBezTo>
                <a:cubicBezTo>
                  <a:pt x="453514" y="2081713"/>
                  <a:pt x="456734" y="2082765"/>
                  <a:pt x="460201" y="2082765"/>
                </a:cubicBezTo>
                <a:cubicBezTo>
                  <a:pt x="464576" y="2082765"/>
                  <a:pt x="468270" y="2081775"/>
                  <a:pt x="471283" y="2079794"/>
                </a:cubicBezTo>
                <a:cubicBezTo>
                  <a:pt x="474296" y="2077812"/>
                  <a:pt x="476917" y="2075625"/>
                  <a:pt x="479146" y="2073231"/>
                </a:cubicBezTo>
                <a:lnTo>
                  <a:pt x="482489" y="2076079"/>
                </a:lnTo>
                <a:cubicBezTo>
                  <a:pt x="480756" y="2078143"/>
                  <a:pt x="478795" y="2080062"/>
                  <a:pt x="476608" y="2081837"/>
                </a:cubicBezTo>
                <a:cubicBezTo>
                  <a:pt x="474420" y="2083612"/>
                  <a:pt x="471861" y="2085036"/>
                  <a:pt x="468930" y="2086109"/>
                </a:cubicBezTo>
                <a:cubicBezTo>
                  <a:pt x="466000" y="2087182"/>
                  <a:pt x="462471" y="2087718"/>
                  <a:pt x="458343" y="2087718"/>
                </a:cubicBezTo>
                <a:cubicBezTo>
                  <a:pt x="453308" y="2087718"/>
                  <a:pt x="448623" y="2086521"/>
                  <a:pt x="444289" y="2084127"/>
                </a:cubicBezTo>
                <a:cubicBezTo>
                  <a:pt x="439955" y="2081734"/>
                  <a:pt x="436468" y="2078308"/>
                  <a:pt x="433826" y="2073850"/>
                </a:cubicBezTo>
                <a:cubicBezTo>
                  <a:pt x="431184" y="2069392"/>
                  <a:pt x="429864" y="2064109"/>
                  <a:pt x="429864" y="2058000"/>
                </a:cubicBezTo>
                <a:cubicBezTo>
                  <a:pt x="429864" y="2051892"/>
                  <a:pt x="431184" y="2046608"/>
                  <a:pt x="433826" y="2042151"/>
                </a:cubicBezTo>
                <a:cubicBezTo>
                  <a:pt x="436468" y="2037693"/>
                  <a:pt x="439955" y="2034267"/>
                  <a:pt x="444289" y="2031873"/>
                </a:cubicBezTo>
                <a:cubicBezTo>
                  <a:pt x="448623" y="2029479"/>
                  <a:pt x="453308" y="2028282"/>
                  <a:pt x="458343" y="2028282"/>
                </a:cubicBezTo>
                <a:close/>
                <a:moveTo>
                  <a:pt x="1299286" y="2018996"/>
                </a:moveTo>
                <a:cubicBezTo>
                  <a:pt x="1301598" y="2018996"/>
                  <a:pt x="1303290" y="2019615"/>
                  <a:pt x="1304363" y="2020853"/>
                </a:cubicBezTo>
                <a:cubicBezTo>
                  <a:pt x="1305436" y="2022091"/>
                  <a:pt x="1305973" y="2023494"/>
                  <a:pt x="1305973" y="2025063"/>
                </a:cubicBezTo>
                <a:cubicBezTo>
                  <a:pt x="1305973" y="2026714"/>
                  <a:pt x="1305416" y="2028076"/>
                  <a:pt x="1304301" y="2029149"/>
                </a:cubicBezTo>
                <a:cubicBezTo>
                  <a:pt x="1303187" y="2030222"/>
                  <a:pt x="1301887" y="2030759"/>
                  <a:pt x="1300401" y="2030759"/>
                </a:cubicBezTo>
                <a:cubicBezTo>
                  <a:pt x="1298832" y="2030759"/>
                  <a:pt x="1297511" y="2030222"/>
                  <a:pt x="1296438" y="2029149"/>
                </a:cubicBezTo>
                <a:lnTo>
                  <a:pt x="1294891" y="2025341"/>
                </a:lnTo>
                <a:lnTo>
                  <a:pt x="1292105" y="2027044"/>
                </a:lnTo>
                <a:lnTo>
                  <a:pt x="1288384" y="2031842"/>
                </a:lnTo>
                <a:lnTo>
                  <a:pt x="1295943" y="2037012"/>
                </a:lnTo>
                <a:cubicBezTo>
                  <a:pt x="1298502" y="2039943"/>
                  <a:pt x="1299782" y="2043637"/>
                  <a:pt x="1299782" y="2048094"/>
                </a:cubicBezTo>
                <a:cubicBezTo>
                  <a:pt x="1299782" y="2052552"/>
                  <a:pt x="1298502" y="2056246"/>
                  <a:pt x="1295943" y="2059177"/>
                </a:cubicBezTo>
                <a:cubicBezTo>
                  <a:pt x="1293384" y="2062107"/>
                  <a:pt x="1290185" y="2064295"/>
                  <a:pt x="1286347" y="2065739"/>
                </a:cubicBezTo>
                <a:cubicBezTo>
                  <a:pt x="1282508" y="2067184"/>
                  <a:pt x="1278649" y="2067906"/>
                  <a:pt x="1274769" y="2067906"/>
                </a:cubicBezTo>
                <a:cubicBezTo>
                  <a:pt x="1270972" y="2067906"/>
                  <a:pt x="1267174" y="2067184"/>
                  <a:pt x="1263377" y="2065739"/>
                </a:cubicBezTo>
                <a:lnTo>
                  <a:pt x="1263018" y="2065489"/>
                </a:lnTo>
                <a:lnTo>
                  <a:pt x="1259972" y="2069145"/>
                </a:lnTo>
                <a:cubicBezTo>
                  <a:pt x="1259270" y="2070631"/>
                  <a:pt x="1258919" y="2071951"/>
                  <a:pt x="1258919" y="2073107"/>
                </a:cubicBezTo>
                <a:cubicBezTo>
                  <a:pt x="1258919" y="2075088"/>
                  <a:pt x="1259766" y="2076553"/>
                  <a:pt x="1261458" y="2077503"/>
                </a:cubicBezTo>
                <a:cubicBezTo>
                  <a:pt x="1263150" y="2078452"/>
                  <a:pt x="1265399" y="2079113"/>
                  <a:pt x="1268206" y="2079484"/>
                </a:cubicBezTo>
                <a:cubicBezTo>
                  <a:pt x="1271013" y="2079855"/>
                  <a:pt x="1274088" y="2080124"/>
                  <a:pt x="1277431" y="2080289"/>
                </a:cubicBezTo>
                <a:cubicBezTo>
                  <a:pt x="1280774" y="2080454"/>
                  <a:pt x="1284118" y="2080722"/>
                  <a:pt x="1287461" y="2081094"/>
                </a:cubicBezTo>
                <a:cubicBezTo>
                  <a:pt x="1290804" y="2081465"/>
                  <a:pt x="1293879" y="2082167"/>
                  <a:pt x="1296686" y="2083199"/>
                </a:cubicBezTo>
                <a:cubicBezTo>
                  <a:pt x="1299493" y="2084231"/>
                  <a:pt x="1301742" y="2085799"/>
                  <a:pt x="1303434" y="2087904"/>
                </a:cubicBezTo>
                <a:cubicBezTo>
                  <a:pt x="1305127" y="2090009"/>
                  <a:pt x="1305973" y="2092878"/>
                  <a:pt x="1305973" y="2096510"/>
                </a:cubicBezTo>
                <a:cubicBezTo>
                  <a:pt x="1305973" y="2103279"/>
                  <a:pt x="1303166" y="2108665"/>
                  <a:pt x="1297553" y="2112669"/>
                </a:cubicBezTo>
                <a:cubicBezTo>
                  <a:pt x="1291939" y="2116673"/>
                  <a:pt x="1284386" y="2118675"/>
                  <a:pt x="1274893" y="2118675"/>
                </a:cubicBezTo>
                <a:cubicBezTo>
                  <a:pt x="1272169" y="2118675"/>
                  <a:pt x="1269300" y="2118448"/>
                  <a:pt x="1266287" y="2117994"/>
                </a:cubicBezTo>
                <a:cubicBezTo>
                  <a:pt x="1263274" y="2117540"/>
                  <a:pt x="1260447" y="2116693"/>
                  <a:pt x="1257805" y="2115455"/>
                </a:cubicBezTo>
                <a:cubicBezTo>
                  <a:pt x="1255163" y="2114217"/>
                  <a:pt x="1253038" y="2112504"/>
                  <a:pt x="1251428" y="2110316"/>
                </a:cubicBezTo>
                <a:cubicBezTo>
                  <a:pt x="1249818" y="2108129"/>
                  <a:pt x="1249013" y="2105302"/>
                  <a:pt x="1249013" y="2101834"/>
                </a:cubicBezTo>
                <a:cubicBezTo>
                  <a:pt x="1249013" y="2098450"/>
                  <a:pt x="1250045" y="2095519"/>
                  <a:pt x="1252109" y="2093043"/>
                </a:cubicBezTo>
                <a:lnTo>
                  <a:pt x="1259987" y="2087135"/>
                </a:lnTo>
                <a:lnTo>
                  <a:pt x="1254090" y="2083818"/>
                </a:lnTo>
                <a:cubicBezTo>
                  <a:pt x="1252357" y="2082043"/>
                  <a:pt x="1251490" y="2079587"/>
                  <a:pt x="1251490" y="2076450"/>
                </a:cubicBezTo>
                <a:cubicBezTo>
                  <a:pt x="1251490" y="2073148"/>
                  <a:pt x="1252377" y="2070465"/>
                  <a:pt x="1254152" y="2068402"/>
                </a:cubicBezTo>
                <a:lnTo>
                  <a:pt x="1260194" y="2063520"/>
                </a:lnTo>
                <a:lnTo>
                  <a:pt x="1253966" y="2059177"/>
                </a:lnTo>
                <a:cubicBezTo>
                  <a:pt x="1251490" y="2056246"/>
                  <a:pt x="1250252" y="2052552"/>
                  <a:pt x="1250252" y="2048094"/>
                </a:cubicBezTo>
                <a:cubicBezTo>
                  <a:pt x="1250252" y="2043637"/>
                  <a:pt x="1251490" y="2039943"/>
                  <a:pt x="1253966" y="2037012"/>
                </a:cubicBezTo>
                <a:cubicBezTo>
                  <a:pt x="1256443" y="2034082"/>
                  <a:pt x="1259580" y="2031894"/>
                  <a:pt x="1263377" y="2030449"/>
                </a:cubicBezTo>
                <a:cubicBezTo>
                  <a:pt x="1267174" y="2029005"/>
                  <a:pt x="1270972" y="2028282"/>
                  <a:pt x="1274769" y="2028282"/>
                </a:cubicBezTo>
                <a:lnTo>
                  <a:pt x="1284102" y="2030029"/>
                </a:lnTo>
                <a:lnTo>
                  <a:pt x="1290866" y="2022215"/>
                </a:lnTo>
                <a:cubicBezTo>
                  <a:pt x="1293673" y="2020069"/>
                  <a:pt x="1296480" y="2018996"/>
                  <a:pt x="1299286" y="2018996"/>
                </a:cubicBezTo>
                <a:close/>
                <a:moveTo>
                  <a:pt x="566452" y="2007851"/>
                </a:moveTo>
                <a:lnTo>
                  <a:pt x="565833" y="2008470"/>
                </a:lnTo>
                <a:lnTo>
                  <a:pt x="565833" y="2081527"/>
                </a:lnTo>
                <a:lnTo>
                  <a:pt x="566452" y="2082146"/>
                </a:lnTo>
                <a:lnTo>
                  <a:pt x="582549" y="2082146"/>
                </a:lnTo>
                <a:cubicBezTo>
                  <a:pt x="588658" y="2082146"/>
                  <a:pt x="593982" y="2080619"/>
                  <a:pt x="598523" y="2077565"/>
                </a:cubicBezTo>
                <a:cubicBezTo>
                  <a:pt x="603063" y="2074510"/>
                  <a:pt x="606592" y="2070197"/>
                  <a:pt x="609110" y="2064625"/>
                </a:cubicBezTo>
                <a:cubicBezTo>
                  <a:pt x="611628" y="2059053"/>
                  <a:pt x="612887" y="2052511"/>
                  <a:pt x="612887" y="2044999"/>
                </a:cubicBezTo>
                <a:cubicBezTo>
                  <a:pt x="612887" y="2037817"/>
                  <a:pt x="611566" y="2031419"/>
                  <a:pt x="608924" y="2025806"/>
                </a:cubicBezTo>
                <a:cubicBezTo>
                  <a:pt x="606282" y="2020192"/>
                  <a:pt x="602506" y="2015797"/>
                  <a:pt x="597594" y="2012619"/>
                </a:cubicBezTo>
                <a:cubicBezTo>
                  <a:pt x="592682" y="2009440"/>
                  <a:pt x="586842" y="2007851"/>
                  <a:pt x="580073" y="2007851"/>
                </a:cubicBezTo>
                <a:close/>
                <a:moveTo>
                  <a:pt x="366427" y="2007851"/>
                </a:moveTo>
                <a:lnTo>
                  <a:pt x="365808" y="2008470"/>
                </a:lnTo>
                <a:lnTo>
                  <a:pt x="365808" y="2042522"/>
                </a:lnTo>
                <a:lnTo>
                  <a:pt x="365808" y="2043760"/>
                </a:lnTo>
                <a:lnTo>
                  <a:pt x="378191" y="2043760"/>
                </a:lnTo>
                <a:cubicBezTo>
                  <a:pt x="382235" y="2043760"/>
                  <a:pt x="385888" y="2043265"/>
                  <a:pt x="389149" y="2042275"/>
                </a:cubicBezTo>
                <a:cubicBezTo>
                  <a:pt x="392410" y="2041284"/>
                  <a:pt x="395010" y="2039489"/>
                  <a:pt x="396950" y="2036888"/>
                </a:cubicBezTo>
                <a:cubicBezTo>
                  <a:pt x="398890" y="2034288"/>
                  <a:pt x="399860" y="2030594"/>
                  <a:pt x="399860" y="2025806"/>
                </a:cubicBezTo>
                <a:cubicBezTo>
                  <a:pt x="399860" y="2021678"/>
                  <a:pt x="398869" y="2018294"/>
                  <a:pt x="396888" y="2015652"/>
                </a:cubicBezTo>
                <a:cubicBezTo>
                  <a:pt x="394907" y="2013011"/>
                  <a:pt x="392265" y="2011050"/>
                  <a:pt x="388963" y="2009771"/>
                </a:cubicBezTo>
                <a:cubicBezTo>
                  <a:pt x="385661" y="2008491"/>
                  <a:pt x="382070" y="2007851"/>
                  <a:pt x="378191" y="2007851"/>
                </a:cubicBezTo>
                <a:close/>
                <a:moveTo>
                  <a:pt x="544164" y="2003517"/>
                </a:moveTo>
                <a:lnTo>
                  <a:pt x="582549" y="2003517"/>
                </a:lnTo>
                <a:cubicBezTo>
                  <a:pt x="588906" y="2003517"/>
                  <a:pt x="594664" y="2004446"/>
                  <a:pt x="599823" y="2006303"/>
                </a:cubicBezTo>
                <a:cubicBezTo>
                  <a:pt x="604982" y="2008161"/>
                  <a:pt x="609399" y="2010823"/>
                  <a:pt x="613072" y="2014290"/>
                </a:cubicBezTo>
                <a:cubicBezTo>
                  <a:pt x="616745" y="2017757"/>
                  <a:pt x="619593" y="2021967"/>
                  <a:pt x="621616" y="2026920"/>
                </a:cubicBezTo>
                <a:cubicBezTo>
                  <a:pt x="623638" y="2031873"/>
                  <a:pt x="624650" y="2037487"/>
                  <a:pt x="624650" y="2043760"/>
                </a:cubicBezTo>
                <a:cubicBezTo>
                  <a:pt x="624650" y="2049869"/>
                  <a:pt x="623597" y="2055524"/>
                  <a:pt x="621492" y="2060725"/>
                </a:cubicBezTo>
                <a:cubicBezTo>
                  <a:pt x="619387" y="2065925"/>
                  <a:pt x="616436" y="2070445"/>
                  <a:pt x="612639" y="2074283"/>
                </a:cubicBezTo>
                <a:cubicBezTo>
                  <a:pt x="608842" y="2078122"/>
                  <a:pt x="604384" y="2081114"/>
                  <a:pt x="599266" y="2083261"/>
                </a:cubicBezTo>
                <a:cubicBezTo>
                  <a:pt x="594148" y="2085407"/>
                  <a:pt x="588576" y="2086480"/>
                  <a:pt x="582549" y="2086480"/>
                </a:cubicBezTo>
                <a:lnTo>
                  <a:pt x="544164" y="2086480"/>
                </a:lnTo>
                <a:lnTo>
                  <a:pt x="544164" y="2082146"/>
                </a:lnTo>
                <a:lnTo>
                  <a:pt x="554070" y="2082146"/>
                </a:lnTo>
                <a:lnTo>
                  <a:pt x="554689" y="2081527"/>
                </a:lnTo>
                <a:lnTo>
                  <a:pt x="554689" y="2008470"/>
                </a:lnTo>
                <a:lnTo>
                  <a:pt x="554070" y="2007851"/>
                </a:lnTo>
                <a:lnTo>
                  <a:pt x="544164" y="2007851"/>
                </a:lnTo>
                <a:close/>
                <a:moveTo>
                  <a:pt x="499015" y="2003517"/>
                </a:moveTo>
                <a:lnTo>
                  <a:pt x="531210" y="2003517"/>
                </a:lnTo>
                <a:lnTo>
                  <a:pt x="531210" y="2007851"/>
                </a:lnTo>
                <a:lnTo>
                  <a:pt x="521304" y="2007851"/>
                </a:lnTo>
                <a:lnTo>
                  <a:pt x="520684" y="2008470"/>
                </a:lnTo>
                <a:lnTo>
                  <a:pt x="520684" y="2081527"/>
                </a:lnTo>
                <a:lnTo>
                  <a:pt x="521304" y="2082146"/>
                </a:lnTo>
                <a:lnTo>
                  <a:pt x="531210" y="2082146"/>
                </a:lnTo>
                <a:lnTo>
                  <a:pt x="531210" y="2086480"/>
                </a:lnTo>
                <a:lnTo>
                  <a:pt x="499015" y="2086480"/>
                </a:lnTo>
                <a:lnTo>
                  <a:pt x="499015" y="2082146"/>
                </a:lnTo>
                <a:lnTo>
                  <a:pt x="508921" y="2082146"/>
                </a:lnTo>
                <a:lnTo>
                  <a:pt x="509540" y="2081527"/>
                </a:lnTo>
                <a:lnTo>
                  <a:pt x="509540" y="2008470"/>
                </a:lnTo>
                <a:lnTo>
                  <a:pt x="508921" y="2007851"/>
                </a:lnTo>
                <a:lnTo>
                  <a:pt x="499015" y="2007851"/>
                </a:lnTo>
                <a:close/>
                <a:moveTo>
                  <a:pt x="344138" y="2003517"/>
                </a:moveTo>
                <a:lnTo>
                  <a:pt x="380667" y="2003517"/>
                </a:lnTo>
                <a:cubicBezTo>
                  <a:pt x="384217" y="2003517"/>
                  <a:pt x="387807" y="2003868"/>
                  <a:pt x="391440" y="2004570"/>
                </a:cubicBezTo>
                <a:cubicBezTo>
                  <a:pt x="395072" y="2005272"/>
                  <a:pt x="398415" y="2006427"/>
                  <a:pt x="401470" y="2008037"/>
                </a:cubicBezTo>
                <a:cubicBezTo>
                  <a:pt x="404524" y="2009647"/>
                  <a:pt x="406980" y="2011814"/>
                  <a:pt x="408837" y="2014538"/>
                </a:cubicBezTo>
                <a:cubicBezTo>
                  <a:pt x="410695" y="2017262"/>
                  <a:pt x="411623" y="2020688"/>
                  <a:pt x="411623" y="2024815"/>
                </a:cubicBezTo>
                <a:cubicBezTo>
                  <a:pt x="411623" y="2028778"/>
                  <a:pt x="410633" y="2032224"/>
                  <a:pt x="408651" y="2035155"/>
                </a:cubicBezTo>
                <a:cubicBezTo>
                  <a:pt x="406670" y="2038085"/>
                  <a:pt x="404111" y="2040500"/>
                  <a:pt x="400974" y="2042398"/>
                </a:cubicBezTo>
                <a:cubicBezTo>
                  <a:pt x="397837" y="2044297"/>
                  <a:pt x="394473" y="2045721"/>
                  <a:pt x="390883" y="2046670"/>
                </a:cubicBezTo>
                <a:lnTo>
                  <a:pt x="389828" y="2046817"/>
                </a:lnTo>
                <a:lnTo>
                  <a:pt x="415957" y="2082146"/>
                </a:lnTo>
                <a:lnTo>
                  <a:pt x="425244" y="2082146"/>
                </a:lnTo>
                <a:lnTo>
                  <a:pt x="425244" y="2086480"/>
                </a:lnTo>
                <a:lnTo>
                  <a:pt x="391316" y="2086480"/>
                </a:lnTo>
                <a:lnTo>
                  <a:pt x="391316" y="2082146"/>
                </a:lnTo>
                <a:lnTo>
                  <a:pt x="401222" y="2082146"/>
                </a:lnTo>
                <a:lnTo>
                  <a:pt x="401841" y="2081527"/>
                </a:lnTo>
                <a:lnTo>
                  <a:pt x="377268" y="2048094"/>
                </a:lnTo>
                <a:lnTo>
                  <a:pt x="365808" y="2048094"/>
                </a:lnTo>
                <a:lnTo>
                  <a:pt x="365808" y="2049333"/>
                </a:lnTo>
                <a:lnTo>
                  <a:pt x="365808" y="2081527"/>
                </a:lnTo>
                <a:lnTo>
                  <a:pt x="366427" y="2082146"/>
                </a:lnTo>
                <a:lnTo>
                  <a:pt x="376333" y="2082146"/>
                </a:lnTo>
                <a:lnTo>
                  <a:pt x="376333" y="2086480"/>
                </a:lnTo>
                <a:lnTo>
                  <a:pt x="344138" y="2086480"/>
                </a:lnTo>
                <a:lnTo>
                  <a:pt x="344138" y="2082146"/>
                </a:lnTo>
                <a:lnTo>
                  <a:pt x="354044" y="2082146"/>
                </a:lnTo>
                <a:lnTo>
                  <a:pt x="354664" y="2081527"/>
                </a:lnTo>
                <a:lnTo>
                  <a:pt x="354664" y="2008470"/>
                </a:lnTo>
                <a:lnTo>
                  <a:pt x="354044" y="2007851"/>
                </a:lnTo>
                <a:lnTo>
                  <a:pt x="344138" y="2007851"/>
                </a:lnTo>
                <a:close/>
                <a:moveTo>
                  <a:pt x="1147715" y="2002279"/>
                </a:moveTo>
                <a:cubicBezTo>
                  <a:pt x="1149614" y="2002279"/>
                  <a:pt x="1151223" y="2002940"/>
                  <a:pt x="1152544" y="2004260"/>
                </a:cubicBezTo>
                <a:cubicBezTo>
                  <a:pt x="1153865" y="2005581"/>
                  <a:pt x="1154525" y="2007191"/>
                  <a:pt x="1154525" y="2009090"/>
                </a:cubicBezTo>
                <a:cubicBezTo>
                  <a:pt x="1154525" y="2010906"/>
                  <a:pt x="1153865" y="2012495"/>
                  <a:pt x="1152544" y="2013857"/>
                </a:cubicBezTo>
                <a:cubicBezTo>
                  <a:pt x="1151223" y="2015219"/>
                  <a:pt x="1149614" y="2015900"/>
                  <a:pt x="1147715" y="2015900"/>
                </a:cubicBezTo>
                <a:cubicBezTo>
                  <a:pt x="1145899" y="2015900"/>
                  <a:pt x="1144310" y="2015219"/>
                  <a:pt x="1142948" y="2013857"/>
                </a:cubicBezTo>
                <a:cubicBezTo>
                  <a:pt x="1141586" y="2012495"/>
                  <a:pt x="1140905" y="2010906"/>
                  <a:pt x="1140905" y="2009090"/>
                </a:cubicBezTo>
                <a:cubicBezTo>
                  <a:pt x="1140905" y="2007191"/>
                  <a:pt x="1141586" y="2005581"/>
                  <a:pt x="1142948" y="2004260"/>
                </a:cubicBezTo>
                <a:cubicBezTo>
                  <a:pt x="1144310" y="2002940"/>
                  <a:pt x="1145899" y="2002279"/>
                  <a:pt x="1147715" y="2002279"/>
                </a:cubicBezTo>
                <a:close/>
                <a:moveTo>
                  <a:pt x="1456849" y="1995469"/>
                </a:moveTo>
                <a:lnTo>
                  <a:pt x="1457468" y="1996088"/>
                </a:lnTo>
                <a:lnTo>
                  <a:pt x="1457468" y="2057577"/>
                </a:lnTo>
                <a:lnTo>
                  <a:pt x="1482481" y="2034474"/>
                </a:lnTo>
                <a:lnTo>
                  <a:pt x="1481862" y="2033855"/>
                </a:lnTo>
                <a:lnTo>
                  <a:pt x="1468241" y="2033855"/>
                </a:lnTo>
                <a:lnTo>
                  <a:pt x="1468241" y="2029521"/>
                </a:lnTo>
                <a:lnTo>
                  <a:pt x="1499816" y="2029521"/>
                </a:lnTo>
                <a:lnTo>
                  <a:pt x="1499816" y="2033855"/>
                </a:lnTo>
                <a:lnTo>
                  <a:pt x="1490529" y="2033855"/>
                </a:lnTo>
                <a:lnTo>
                  <a:pt x="1473458" y="2049647"/>
                </a:lnTo>
                <a:lnTo>
                  <a:pt x="1495854" y="2082146"/>
                </a:lnTo>
                <a:lnTo>
                  <a:pt x="1503902" y="2082146"/>
                </a:lnTo>
                <a:lnTo>
                  <a:pt x="1503902" y="2086480"/>
                </a:lnTo>
                <a:lnTo>
                  <a:pt x="1476042" y="2086480"/>
                </a:lnTo>
                <a:lnTo>
                  <a:pt x="1476042" y="2082146"/>
                </a:lnTo>
                <a:lnTo>
                  <a:pt x="1482481" y="2082146"/>
                </a:lnTo>
                <a:lnTo>
                  <a:pt x="1483100" y="2081527"/>
                </a:lnTo>
                <a:lnTo>
                  <a:pt x="1465941" y="2056601"/>
                </a:lnTo>
                <a:lnTo>
                  <a:pt x="1457468" y="2064439"/>
                </a:lnTo>
                <a:lnTo>
                  <a:pt x="1457468" y="2081527"/>
                </a:lnTo>
                <a:lnTo>
                  <a:pt x="1458087" y="2082146"/>
                </a:lnTo>
                <a:lnTo>
                  <a:pt x="1467374" y="2082146"/>
                </a:lnTo>
                <a:lnTo>
                  <a:pt x="1467374" y="2086480"/>
                </a:lnTo>
                <a:lnTo>
                  <a:pt x="1437656" y="2086480"/>
                </a:lnTo>
                <a:lnTo>
                  <a:pt x="1437656" y="2082146"/>
                </a:lnTo>
                <a:lnTo>
                  <a:pt x="1446943" y="2082146"/>
                </a:lnTo>
                <a:lnTo>
                  <a:pt x="1447562" y="2081527"/>
                </a:lnTo>
                <a:lnTo>
                  <a:pt x="1447562" y="2001041"/>
                </a:lnTo>
                <a:lnTo>
                  <a:pt x="1446943" y="2000422"/>
                </a:lnTo>
                <a:lnTo>
                  <a:pt x="1437656" y="2000422"/>
                </a:lnTo>
                <a:lnTo>
                  <a:pt x="1437656" y="1996088"/>
                </a:lnTo>
                <a:cubicBezTo>
                  <a:pt x="1439802" y="1996088"/>
                  <a:pt x="1441928" y="1996067"/>
                  <a:pt x="1444033" y="1996026"/>
                </a:cubicBezTo>
                <a:cubicBezTo>
                  <a:pt x="1446138" y="1995985"/>
                  <a:pt x="1448264" y="1995923"/>
                  <a:pt x="1450410" y="1995840"/>
                </a:cubicBezTo>
                <a:cubicBezTo>
                  <a:pt x="1452556" y="1995758"/>
                  <a:pt x="1454702" y="1995634"/>
                  <a:pt x="1456849" y="1995469"/>
                </a:cubicBezTo>
                <a:close/>
                <a:moveTo>
                  <a:pt x="1112996" y="1995469"/>
                </a:moveTo>
                <a:lnTo>
                  <a:pt x="1113615" y="1996088"/>
                </a:lnTo>
                <a:lnTo>
                  <a:pt x="1113615" y="2081527"/>
                </a:lnTo>
                <a:lnTo>
                  <a:pt x="1114235" y="2082146"/>
                </a:lnTo>
                <a:lnTo>
                  <a:pt x="1123521" y="2082146"/>
                </a:lnTo>
                <a:lnTo>
                  <a:pt x="1123521" y="2086480"/>
                </a:lnTo>
                <a:cubicBezTo>
                  <a:pt x="1121375" y="2086480"/>
                  <a:pt x="1119250" y="2086501"/>
                  <a:pt x="1117144" y="2086542"/>
                </a:cubicBezTo>
                <a:cubicBezTo>
                  <a:pt x="1115039" y="2086583"/>
                  <a:pt x="1112914" y="2086645"/>
                  <a:pt x="1110767" y="2086728"/>
                </a:cubicBezTo>
                <a:cubicBezTo>
                  <a:pt x="1108621" y="2086810"/>
                  <a:pt x="1106475" y="2086934"/>
                  <a:pt x="1104329" y="2087099"/>
                </a:cubicBezTo>
                <a:lnTo>
                  <a:pt x="1103709" y="2086480"/>
                </a:lnTo>
                <a:lnTo>
                  <a:pt x="1103709" y="2075955"/>
                </a:lnTo>
                <a:cubicBezTo>
                  <a:pt x="1102141" y="2078844"/>
                  <a:pt x="1099685" y="2081527"/>
                  <a:pt x="1096342" y="2084004"/>
                </a:cubicBezTo>
                <a:cubicBezTo>
                  <a:pt x="1092999" y="2086480"/>
                  <a:pt x="1088892" y="2087718"/>
                  <a:pt x="1084021" y="2087718"/>
                </a:cubicBezTo>
                <a:cubicBezTo>
                  <a:pt x="1079068" y="2087718"/>
                  <a:pt x="1074673" y="2086501"/>
                  <a:pt x="1070834" y="2084066"/>
                </a:cubicBezTo>
                <a:cubicBezTo>
                  <a:pt x="1066995" y="2081630"/>
                  <a:pt x="1063982" y="2078204"/>
                  <a:pt x="1061795" y="2073788"/>
                </a:cubicBezTo>
                <a:cubicBezTo>
                  <a:pt x="1059607" y="2069372"/>
                  <a:pt x="1058513" y="2064192"/>
                  <a:pt x="1058513" y="2058248"/>
                </a:cubicBezTo>
                <a:cubicBezTo>
                  <a:pt x="1058513" y="2052304"/>
                  <a:pt x="1059607" y="2047083"/>
                  <a:pt x="1061795" y="2042584"/>
                </a:cubicBezTo>
                <a:cubicBezTo>
                  <a:pt x="1063982" y="2038085"/>
                  <a:pt x="1066995" y="2034577"/>
                  <a:pt x="1070834" y="2032059"/>
                </a:cubicBezTo>
                <a:cubicBezTo>
                  <a:pt x="1074673" y="2029541"/>
                  <a:pt x="1079068" y="2028282"/>
                  <a:pt x="1084021" y="2028282"/>
                </a:cubicBezTo>
                <a:cubicBezTo>
                  <a:pt x="1089222" y="2028282"/>
                  <a:pt x="1093411" y="2029438"/>
                  <a:pt x="1096589" y="2031749"/>
                </a:cubicBezTo>
                <a:cubicBezTo>
                  <a:pt x="1099768" y="2034061"/>
                  <a:pt x="1102141" y="2036826"/>
                  <a:pt x="1103709" y="2040046"/>
                </a:cubicBezTo>
                <a:lnTo>
                  <a:pt x="1103709" y="2001041"/>
                </a:lnTo>
                <a:lnTo>
                  <a:pt x="1103090" y="2000422"/>
                </a:lnTo>
                <a:lnTo>
                  <a:pt x="1093803" y="2000422"/>
                </a:lnTo>
                <a:lnTo>
                  <a:pt x="1093803" y="1996088"/>
                </a:lnTo>
                <a:cubicBezTo>
                  <a:pt x="1095950" y="1996088"/>
                  <a:pt x="1098096" y="1996067"/>
                  <a:pt x="1100242" y="1996026"/>
                </a:cubicBezTo>
                <a:cubicBezTo>
                  <a:pt x="1102389" y="1995985"/>
                  <a:pt x="1104514" y="1995923"/>
                  <a:pt x="1106619" y="1995840"/>
                </a:cubicBezTo>
                <a:cubicBezTo>
                  <a:pt x="1108724" y="1995758"/>
                  <a:pt x="1110850" y="1995634"/>
                  <a:pt x="1112996" y="1995469"/>
                </a:cubicBezTo>
                <a:close/>
                <a:moveTo>
                  <a:pt x="1036796" y="1995469"/>
                </a:moveTo>
                <a:lnTo>
                  <a:pt x="1037415" y="1996088"/>
                </a:lnTo>
                <a:lnTo>
                  <a:pt x="1037415" y="2081527"/>
                </a:lnTo>
                <a:lnTo>
                  <a:pt x="1038035" y="2082146"/>
                </a:lnTo>
                <a:lnTo>
                  <a:pt x="1047321" y="2082146"/>
                </a:lnTo>
                <a:lnTo>
                  <a:pt x="1047321" y="2086480"/>
                </a:lnTo>
                <a:cubicBezTo>
                  <a:pt x="1045175" y="2086480"/>
                  <a:pt x="1043049" y="2086501"/>
                  <a:pt x="1040945" y="2086542"/>
                </a:cubicBezTo>
                <a:cubicBezTo>
                  <a:pt x="1038839" y="2086583"/>
                  <a:pt x="1036714" y="2086645"/>
                  <a:pt x="1034568" y="2086728"/>
                </a:cubicBezTo>
                <a:cubicBezTo>
                  <a:pt x="1032421" y="2086810"/>
                  <a:pt x="1030275" y="2086934"/>
                  <a:pt x="1028129" y="2087099"/>
                </a:cubicBezTo>
                <a:lnTo>
                  <a:pt x="1027510" y="2086480"/>
                </a:lnTo>
                <a:lnTo>
                  <a:pt x="1027510" y="2075955"/>
                </a:lnTo>
                <a:cubicBezTo>
                  <a:pt x="1025941" y="2078844"/>
                  <a:pt x="1023485" y="2081527"/>
                  <a:pt x="1020142" y="2084004"/>
                </a:cubicBezTo>
                <a:cubicBezTo>
                  <a:pt x="1016799" y="2086480"/>
                  <a:pt x="1012692" y="2087718"/>
                  <a:pt x="1007821" y="2087718"/>
                </a:cubicBezTo>
                <a:cubicBezTo>
                  <a:pt x="1002868" y="2087718"/>
                  <a:pt x="998473" y="2086501"/>
                  <a:pt x="994634" y="2084066"/>
                </a:cubicBezTo>
                <a:cubicBezTo>
                  <a:pt x="990795" y="2081630"/>
                  <a:pt x="987782" y="2078204"/>
                  <a:pt x="985595" y="2073788"/>
                </a:cubicBezTo>
                <a:cubicBezTo>
                  <a:pt x="983407" y="2069372"/>
                  <a:pt x="982313" y="2064192"/>
                  <a:pt x="982313" y="2058248"/>
                </a:cubicBezTo>
                <a:cubicBezTo>
                  <a:pt x="982313" y="2052304"/>
                  <a:pt x="983407" y="2047083"/>
                  <a:pt x="985595" y="2042584"/>
                </a:cubicBezTo>
                <a:cubicBezTo>
                  <a:pt x="987782" y="2038085"/>
                  <a:pt x="990795" y="2034577"/>
                  <a:pt x="994634" y="2032059"/>
                </a:cubicBezTo>
                <a:cubicBezTo>
                  <a:pt x="998473" y="2029541"/>
                  <a:pt x="1002868" y="2028282"/>
                  <a:pt x="1007821" y="2028282"/>
                </a:cubicBezTo>
                <a:cubicBezTo>
                  <a:pt x="1013022" y="2028282"/>
                  <a:pt x="1017211" y="2029438"/>
                  <a:pt x="1020390" y="2031749"/>
                </a:cubicBezTo>
                <a:cubicBezTo>
                  <a:pt x="1023568" y="2034061"/>
                  <a:pt x="1025941" y="2036826"/>
                  <a:pt x="1027510" y="2040046"/>
                </a:cubicBezTo>
                <a:lnTo>
                  <a:pt x="1027510" y="2001041"/>
                </a:lnTo>
                <a:lnTo>
                  <a:pt x="1026890" y="2000422"/>
                </a:lnTo>
                <a:lnTo>
                  <a:pt x="1017604" y="2000422"/>
                </a:lnTo>
                <a:lnTo>
                  <a:pt x="1017604" y="1996088"/>
                </a:lnTo>
                <a:cubicBezTo>
                  <a:pt x="1019750" y="1996088"/>
                  <a:pt x="1021896" y="1996067"/>
                  <a:pt x="1024042" y="1996026"/>
                </a:cubicBezTo>
                <a:cubicBezTo>
                  <a:pt x="1026189" y="1995985"/>
                  <a:pt x="1028314" y="1995923"/>
                  <a:pt x="1030419" y="1995840"/>
                </a:cubicBezTo>
                <a:cubicBezTo>
                  <a:pt x="1032524" y="1995758"/>
                  <a:pt x="1034650" y="1995634"/>
                  <a:pt x="1036796" y="1995469"/>
                </a:cubicBezTo>
                <a:close/>
                <a:moveTo>
                  <a:pt x="854669" y="1995469"/>
                </a:moveTo>
                <a:lnTo>
                  <a:pt x="855288" y="1996088"/>
                </a:lnTo>
                <a:lnTo>
                  <a:pt x="855288" y="2040046"/>
                </a:lnTo>
                <a:cubicBezTo>
                  <a:pt x="856856" y="2037157"/>
                  <a:pt x="859312" y="2034474"/>
                  <a:pt x="862656" y="2031997"/>
                </a:cubicBezTo>
                <a:cubicBezTo>
                  <a:pt x="865999" y="2029521"/>
                  <a:pt x="870106" y="2028282"/>
                  <a:pt x="874976" y="2028282"/>
                </a:cubicBezTo>
                <a:cubicBezTo>
                  <a:pt x="879929" y="2028282"/>
                  <a:pt x="884325" y="2029500"/>
                  <a:pt x="888164" y="2031935"/>
                </a:cubicBezTo>
                <a:cubicBezTo>
                  <a:pt x="892002" y="2034370"/>
                  <a:pt x="895015" y="2037796"/>
                  <a:pt x="897203" y="2042213"/>
                </a:cubicBezTo>
                <a:cubicBezTo>
                  <a:pt x="899390" y="2046629"/>
                  <a:pt x="900484" y="2051809"/>
                  <a:pt x="900484" y="2057753"/>
                </a:cubicBezTo>
                <a:cubicBezTo>
                  <a:pt x="900484" y="2063696"/>
                  <a:pt x="899390" y="2068918"/>
                  <a:pt x="897203" y="2073417"/>
                </a:cubicBezTo>
                <a:cubicBezTo>
                  <a:pt x="895015" y="2077916"/>
                  <a:pt x="892002" y="2081424"/>
                  <a:pt x="888164" y="2083942"/>
                </a:cubicBezTo>
                <a:cubicBezTo>
                  <a:pt x="884325" y="2086459"/>
                  <a:pt x="879929" y="2087718"/>
                  <a:pt x="874976" y="2087718"/>
                </a:cubicBezTo>
                <a:cubicBezTo>
                  <a:pt x="869776" y="2087718"/>
                  <a:pt x="865586" y="2086563"/>
                  <a:pt x="862408" y="2084251"/>
                </a:cubicBezTo>
                <a:cubicBezTo>
                  <a:pt x="859230" y="2081940"/>
                  <a:pt x="856856" y="2079174"/>
                  <a:pt x="855288" y="2075955"/>
                </a:cubicBezTo>
                <a:lnTo>
                  <a:pt x="849716" y="2086480"/>
                </a:lnTo>
                <a:lnTo>
                  <a:pt x="845382" y="2086480"/>
                </a:lnTo>
                <a:lnTo>
                  <a:pt x="845382" y="2001041"/>
                </a:lnTo>
                <a:lnTo>
                  <a:pt x="844763" y="2000422"/>
                </a:lnTo>
                <a:lnTo>
                  <a:pt x="835476" y="2000422"/>
                </a:lnTo>
                <a:lnTo>
                  <a:pt x="835476" y="1996088"/>
                </a:lnTo>
                <a:cubicBezTo>
                  <a:pt x="837622" y="1996088"/>
                  <a:pt x="839769" y="1996067"/>
                  <a:pt x="841915" y="1996026"/>
                </a:cubicBezTo>
                <a:cubicBezTo>
                  <a:pt x="844061" y="1995985"/>
                  <a:pt x="846187" y="1995923"/>
                  <a:pt x="848292" y="1995840"/>
                </a:cubicBezTo>
                <a:cubicBezTo>
                  <a:pt x="850397" y="1995758"/>
                  <a:pt x="852523" y="1995634"/>
                  <a:pt x="854669" y="1995469"/>
                </a:cubicBezTo>
                <a:close/>
                <a:moveTo>
                  <a:pt x="968669" y="1849055"/>
                </a:moveTo>
                <a:lnTo>
                  <a:pt x="964759" y="1854403"/>
                </a:lnTo>
                <a:cubicBezTo>
                  <a:pt x="964016" y="1856508"/>
                  <a:pt x="963644" y="1858592"/>
                  <a:pt x="963644" y="1860656"/>
                </a:cubicBezTo>
                <a:cubicBezTo>
                  <a:pt x="963644" y="1864866"/>
                  <a:pt x="965110" y="1868333"/>
                  <a:pt x="968040" y="1871057"/>
                </a:cubicBezTo>
                <a:cubicBezTo>
                  <a:pt x="970971" y="1873781"/>
                  <a:pt x="975243" y="1875143"/>
                  <a:pt x="980856" y="1875143"/>
                </a:cubicBezTo>
                <a:cubicBezTo>
                  <a:pt x="985149" y="1875143"/>
                  <a:pt x="989070" y="1874586"/>
                  <a:pt x="992619" y="1873472"/>
                </a:cubicBezTo>
                <a:cubicBezTo>
                  <a:pt x="996169" y="1872357"/>
                  <a:pt x="999038" y="1870706"/>
                  <a:pt x="1001225" y="1868519"/>
                </a:cubicBezTo>
                <a:cubicBezTo>
                  <a:pt x="1003413" y="1866331"/>
                  <a:pt x="1004507" y="1863628"/>
                  <a:pt x="1004507" y="1860408"/>
                </a:cubicBezTo>
                <a:cubicBezTo>
                  <a:pt x="1004507" y="1857932"/>
                  <a:pt x="1003640" y="1856074"/>
                  <a:pt x="1001906" y="1854836"/>
                </a:cubicBezTo>
                <a:cubicBezTo>
                  <a:pt x="1000173" y="1853598"/>
                  <a:pt x="997861" y="1852711"/>
                  <a:pt x="994972" y="1852174"/>
                </a:cubicBezTo>
                <a:cubicBezTo>
                  <a:pt x="992083" y="1851637"/>
                  <a:pt x="988925" y="1851266"/>
                  <a:pt x="985500" y="1851060"/>
                </a:cubicBezTo>
                <a:cubicBezTo>
                  <a:pt x="982074" y="1850853"/>
                  <a:pt x="978648" y="1850585"/>
                  <a:pt x="975222" y="1850255"/>
                </a:cubicBezTo>
                <a:close/>
                <a:moveTo>
                  <a:pt x="641166" y="1821403"/>
                </a:moveTo>
                <a:cubicBezTo>
                  <a:pt x="637286" y="1821403"/>
                  <a:pt x="634190" y="1822373"/>
                  <a:pt x="631879" y="1824313"/>
                </a:cubicBezTo>
                <a:cubicBezTo>
                  <a:pt x="629568" y="1826253"/>
                  <a:pt x="628412" y="1828874"/>
                  <a:pt x="628412" y="1832176"/>
                </a:cubicBezTo>
                <a:cubicBezTo>
                  <a:pt x="628412" y="1835396"/>
                  <a:pt x="629568" y="1837996"/>
                  <a:pt x="631879" y="1839977"/>
                </a:cubicBezTo>
                <a:cubicBezTo>
                  <a:pt x="634190" y="1841958"/>
                  <a:pt x="637286" y="1842949"/>
                  <a:pt x="641166" y="1842949"/>
                </a:cubicBezTo>
                <a:cubicBezTo>
                  <a:pt x="643560" y="1842949"/>
                  <a:pt x="646119" y="1842412"/>
                  <a:pt x="648843" y="1841339"/>
                </a:cubicBezTo>
                <a:cubicBezTo>
                  <a:pt x="651567" y="1840266"/>
                  <a:pt x="654250" y="1838326"/>
                  <a:pt x="656892" y="1835519"/>
                </a:cubicBezTo>
                <a:lnTo>
                  <a:pt x="656892" y="1828833"/>
                </a:lnTo>
                <a:cubicBezTo>
                  <a:pt x="654250" y="1826026"/>
                  <a:pt x="651567" y="1824086"/>
                  <a:pt x="648843" y="1823013"/>
                </a:cubicBezTo>
                <a:cubicBezTo>
                  <a:pt x="646119" y="1821940"/>
                  <a:pt x="643560" y="1821403"/>
                  <a:pt x="641166" y="1821403"/>
                </a:cubicBezTo>
                <a:close/>
                <a:moveTo>
                  <a:pt x="798281" y="1794657"/>
                </a:moveTo>
                <a:cubicBezTo>
                  <a:pt x="794896" y="1794657"/>
                  <a:pt x="791636" y="1795813"/>
                  <a:pt x="788499" y="1798124"/>
                </a:cubicBezTo>
                <a:cubicBezTo>
                  <a:pt x="785362" y="1800436"/>
                  <a:pt x="782638" y="1804233"/>
                  <a:pt x="780326" y="1809516"/>
                </a:cubicBezTo>
                <a:lnTo>
                  <a:pt x="780326" y="1828090"/>
                </a:lnTo>
                <a:cubicBezTo>
                  <a:pt x="782638" y="1833373"/>
                  <a:pt x="785362" y="1837170"/>
                  <a:pt x="788499" y="1839482"/>
                </a:cubicBezTo>
                <a:cubicBezTo>
                  <a:pt x="791636" y="1841793"/>
                  <a:pt x="794896" y="1842949"/>
                  <a:pt x="798281" y="1842949"/>
                </a:cubicBezTo>
                <a:cubicBezTo>
                  <a:pt x="802986" y="1842949"/>
                  <a:pt x="806845" y="1841154"/>
                  <a:pt x="809859" y="1837563"/>
                </a:cubicBezTo>
                <a:cubicBezTo>
                  <a:pt x="812872" y="1833972"/>
                  <a:pt x="814378" y="1828131"/>
                  <a:pt x="814378" y="1820041"/>
                </a:cubicBezTo>
                <a:cubicBezTo>
                  <a:pt x="814378" y="1811951"/>
                  <a:pt x="812872" y="1805698"/>
                  <a:pt x="809859" y="1801282"/>
                </a:cubicBezTo>
                <a:cubicBezTo>
                  <a:pt x="806845" y="1796865"/>
                  <a:pt x="802986" y="1794657"/>
                  <a:pt x="798281" y="1794657"/>
                </a:cubicBezTo>
                <a:close/>
                <a:moveTo>
                  <a:pt x="722081" y="1794657"/>
                </a:moveTo>
                <a:cubicBezTo>
                  <a:pt x="718696" y="1794657"/>
                  <a:pt x="715436" y="1795813"/>
                  <a:pt x="712299" y="1798124"/>
                </a:cubicBezTo>
                <a:cubicBezTo>
                  <a:pt x="709162" y="1800436"/>
                  <a:pt x="706438" y="1804233"/>
                  <a:pt x="704126" y="1809516"/>
                </a:cubicBezTo>
                <a:lnTo>
                  <a:pt x="704126" y="1828090"/>
                </a:lnTo>
                <a:cubicBezTo>
                  <a:pt x="706438" y="1833373"/>
                  <a:pt x="709162" y="1837170"/>
                  <a:pt x="712299" y="1839482"/>
                </a:cubicBezTo>
                <a:cubicBezTo>
                  <a:pt x="715436" y="1841793"/>
                  <a:pt x="718696" y="1842949"/>
                  <a:pt x="722081" y="1842949"/>
                </a:cubicBezTo>
                <a:cubicBezTo>
                  <a:pt x="726786" y="1842949"/>
                  <a:pt x="730645" y="1841154"/>
                  <a:pt x="733658" y="1837563"/>
                </a:cubicBezTo>
                <a:cubicBezTo>
                  <a:pt x="736672" y="1833972"/>
                  <a:pt x="738178" y="1828131"/>
                  <a:pt x="738178" y="1820041"/>
                </a:cubicBezTo>
                <a:cubicBezTo>
                  <a:pt x="738178" y="1811951"/>
                  <a:pt x="736672" y="1805698"/>
                  <a:pt x="733658" y="1801282"/>
                </a:cubicBezTo>
                <a:cubicBezTo>
                  <a:pt x="730645" y="1796865"/>
                  <a:pt x="726786" y="1794657"/>
                  <a:pt x="722081" y="1794657"/>
                </a:cubicBezTo>
                <a:close/>
                <a:moveTo>
                  <a:pt x="1267349" y="1793419"/>
                </a:moveTo>
                <a:cubicBezTo>
                  <a:pt x="1263304" y="1793419"/>
                  <a:pt x="1260023" y="1794492"/>
                  <a:pt x="1257505" y="1796638"/>
                </a:cubicBezTo>
                <a:cubicBezTo>
                  <a:pt x="1254987" y="1798785"/>
                  <a:pt x="1253150" y="1801777"/>
                  <a:pt x="1251995" y="1805616"/>
                </a:cubicBezTo>
                <a:lnTo>
                  <a:pt x="1251156" y="1811993"/>
                </a:lnTo>
                <a:lnTo>
                  <a:pt x="1280846" y="1811993"/>
                </a:lnTo>
                <a:cubicBezTo>
                  <a:pt x="1280516" y="1806049"/>
                  <a:pt x="1279339" y="1801468"/>
                  <a:pt x="1277317" y="1798248"/>
                </a:cubicBezTo>
                <a:cubicBezTo>
                  <a:pt x="1275294" y="1795029"/>
                  <a:pt x="1271972" y="1793419"/>
                  <a:pt x="1267349" y="1793419"/>
                </a:cubicBezTo>
                <a:close/>
                <a:moveTo>
                  <a:pt x="978751" y="1793419"/>
                </a:moveTo>
                <a:cubicBezTo>
                  <a:pt x="974871" y="1793419"/>
                  <a:pt x="971693" y="1794781"/>
                  <a:pt x="969216" y="1797505"/>
                </a:cubicBezTo>
                <a:cubicBezTo>
                  <a:pt x="966740" y="1800229"/>
                  <a:pt x="965502" y="1803779"/>
                  <a:pt x="965502" y="1808154"/>
                </a:cubicBezTo>
                <a:cubicBezTo>
                  <a:pt x="965502" y="1811704"/>
                  <a:pt x="966224" y="1814676"/>
                  <a:pt x="967669" y="1817070"/>
                </a:cubicBezTo>
                <a:cubicBezTo>
                  <a:pt x="969113" y="1819464"/>
                  <a:pt x="970950" y="1821280"/>
                  <a:pt x="973179" y="1822518"/>
                </a:cubicBezTo>
                <a:cubicBezTo>
                  <a:pt x="975408" y="1823756"/>
                  <a:pt x="977760" y="1824375"/>
                  <a:pt x="980237" y="1824375"/>
                </a:cubicBezTo>
                <a:cubicBezTo>
                  <a:pt x="983952" y="1824375"/>
                  <a:pt x="987171" y="1823054"/>
                  <a:pt x="989895" y="1820413"/>
                </a:cubicBezTo>
                <a:cubicBezTo>
                  <a:pt x="992619" y="1817771"/>
                  <a:pt x="993981" y="1814180"/>
                  <a:pt x="993981" y="1809640"/>
                </a:cubicBezTo>
                <a:cubicBezTo>
                  <a:pt x="993981" y="1806008"/>
                  <a:pt x="993218" y="1802995"/>
                  <a:pt x="991691" y="1800601"/>
                </a:cubicBezTo>
                <a:cubicBezTo>
                  <a:pt x="990164" y="1798207"/>
                  <a:pt x="988244" y="1796411"/>
                  <a:pt x="985933" y="1795214"/>
                </a:cubicBezTo>
                <a:cubicBezTo>
                  <a:pt x="983621" y="1794017"/>
                  <a:pt x="981228" y="1793419"/>
                  <a:pt x="978751" y="1793419"/>
                </a:cubicBezTo>
                <a:close/>
                <a:moveTo>
                  <a:pt x="11640" y="1791562"/>
                </a:moveTo>
                <a:cubicBezTo>
                  <a:pt x="13786" y="1791562"/>
                  <a:pt x="15746" y="1792098"/>
                  <a:pt x="17521" y="1793171"/>
                </a:cubicBezTo>
                <a:cubicBezTo>
                  <a:pt x="19296" y="1794244"/>
                  <a:pt x="20720" y="1795648"/>
                  <a:pt x="21793" y="1797381"/>
                </a:cubicBezTo>
                <a:cubicBezTo>
                  <a:pt x="22866" y="1799115"/>
                  <a:pt x="23403" y="1801055"/>
                  <a:pt x="23403" y="1803201"/>
                </a:cubicBezTo>
                <a:cubicBezTo>
                  <a:pt x="23403" y="1805347"/>
                  <a:pt x="22866" y="1807287"/>
                  <a:pt x="21793" y="1809021"/>
                </a:cubicBezTo>
                <a:cubicBezTo>
                  <a:pt x="20720" y="1810754"/>
                  <a:pt x="19296" y="1812158"/>
                  <a:pt x="17521" y="1813231"/>
                </a:cubicBezTo>
                <a:cubicBezTo>
                  <a:pt x="15746" y="1814304"/>
                  <a:pt x="13786" y="1814841"/>
                  <a:pt x="11640" y="1814841"/>
                </a:cubicBezTo>
                <a:cubicBezTo>
                  <a:pt x="9576" y="1814841"/>
                  <a:pt x="7657" y="1814304"/>
                  <a:pt x="5882" y="1813231"/>
                </a:cubicBezTo>
                <a:cubicBezTo>
                  <a:pt x="4107" y="1812158"/>
                  <a:pt x="2683" y="1810754"/>
                  <a:pt x="1610" y="1809021"/>
                </a:cubicBezTo>
                <a:cubicBezTo>
                  <a:pt x="537" y="1807287"/>
                  <a:pt x="0" y="1805347"/>
                  <a:pt x="0" y="1803201"/>
                </a:cubicBezTo>
                <a:cubicBezTo>
                  <a:pt x="0" y="1801055"/>
                  <a:pt x="537" y="1799115"/>
                  <a:pt x="1610" y="1797381"/>
                </a:cubicBezTo>
                <a:cubicBezTo>
                  <a:pt x="2683" y="1795648"/>
                  <a:pt x="4107" y="1794244"/>
                  <a:pt x="5882" y="1793171"/>
                </a:cubicBezTo>
                <a:cubicBezTo>
                  <a:pt x="7657" y="1792098"/>
                  <a:pt x="9576" y="1791562"/>
                  <a:pt x="11640" y="1791562"/>
                </a:cubicBezTo>
                <a:close/>
                <a:moveTo>
                  <a:pt x="1438418" y="1789704"/>
                </a:moveTo>
                <a:lnTo>
                  <a:pt x="1439037" y="1790323"/>
                </a:lnTo>
                <a:lnTo>
                  <a:pt x="1439037" y="1842330"/>
                </a:lnTo>
                <a:lnTo>
                  <a:pt x="1439656" y="1842949"/>
                </a:lnTo>
                <a:lnTo>
                  <a:pt x="1448943" y="1842949"/>
                </a:lnTo>
                <a:lnTo>
                  <a:pt x="1448943" y="1847283"/>
                </a:lnTo>
                <a:lnTo>
                  <a:pt x="1419225" y="1847283"/>
                </a:lnTo>
                <a:lnTo>
                  <a:pt x="1419225" y="1842949"/>
                </a:lnTo>
                <a:lnTo>
                  <a:pt x="1428512" y="1842949"/>
                </a:lnTo>
                <a:lnTo>
                  <a:pt x="1429131" y="1842330"/>
                </a:lnTo>
                <a:lnTo>
                  <a:pt x="1429131" y="1795276"/>
                </a:lnTo>
                <a:lnTo>
                  <a:pt x="1428512" y="1794657"/>
                </a:lnTo>
                <a:lnTo>
                  <a:pt x="1419225" y="1794657"/>
                </a:lnTo>
                <a:lnTo>
                  <a:pt x="1419225" y="1790323"/>
                </a:lnTo>
                <a:cubicBezTo>
                  <a:pt x="1421371" y="1790323"/>
                  <a:pt x="1423497" y="1790303"/>
                  <a:pt x="1425602" y="1790261"/>
                </a:cubicBezTo>
                <a:cubicBezTo>
                  <a:pt x="1427707" y="1790220"/>
                  <a:pt x="1429833" y="1790158"/>
                  <a:pt x="1431979" y="1790076"/>
                </a:cubicBezTo>
                <a:cubicBezTo>
                  <a:pt x="1434125" y="1789993"/>
                  <a:pt x="1436272" y="1789869"/>
                  <a:pt x="1438418" y="1789704"/>
                </a:cubicBezTo>
                <a:close/>
                <a:moveTo>
                  <a:pt x="1114568" y="1789704"/>
                </a:moveTo>
                <a:lnTo>
                  <a:pt x="1115187" y="1790323"/>
                </a:lnTo>
                <a:lnTo>
                  <a:pt x="1115187" y="1842330"/>
                </a:lnTo>
                <a:lnTo>
                  <a:pt x="1115806" y="1842949"/>
                </a:lnTo>
                <a:lnTo>
                  <a:pt x="1125093" y="1842949"/>
                </a:lnTo>
                <a:lnTo>
                  <a:pt x="1125093" y="1847283"/>
                </a:lnTo>
                <a:lnTo>
                  <a:pt x="1095375" y="1847283"/>
                </a:lnTo>
                <a:lnTo>
                  <a:pt x="1095375" y="1842949"/>
                </a:lnTo>
                <a:lnTo>
                  <a:pt x="1104662" y="1842949"/>
                </a:lnTo>
                <a:lnTo>
                  <a:pt x="1105281" y="1842330"/>
                </a:lnTo>
                <a:lnTo>
                  <a:pt x="1105281" y="1795276"/>
                </a:lnTo>
                <a:lnTo>
                  <a:pt x="1104662" y="1794657"/>
                </a:lnTo>
                <a:lnTo>
                  <a:pt x="1095375" y="1794657"/>
                </a:lnTo>
                <a:lnTo>
                  <a:pt x="1095375" y="1790323"/>
                </a:lnTo>
                <a:cubicBezTo>
                  <a:pt x="1097521" y="1790323"/>
                  <a:pt x="1099647" y="1790303"/>
                  <a:pt x="1101752" y="1790261"/>
                </a:cubicBezTo>
                <a:cubicBezTo>
                  <a:pt x="1103857" y="1790220"/>
                  <a:pt x="1105983" y="1790158"/>
                  <a:pt x="1108129" y="1790076"/>
                </a:cubicBezTo>
                <a:cubicBezTo>
                  <a:pt x="1110275" y="1789993"/>
                  <a:pt x="1112422" y="1789869"/>
                  <a:pt x="1114568" y="1789704"/>
                </a:cubicBezTo>
                <a:close/>
                <a:moveTo>
                  <a:pt x="857393" y="1789704"/>
                </a:moveTo>
                <a:lnTo>
                  <a:pt x="858012" y="1790323"/>
                </a:lnTo>
                <a:lnTo>
                  <a:pt x="858012" y="1842330"/>
                </a:lnTo>
                <a:lnTo>
                  <a:pt x="858631" y="1842949"/>
                </a:lnTo>
                <a:lnTo>
                  <a:pt x="867918" y="1842949"/>
                </a:lnTo>
                <a:lnTo>
                  <a:pt x="867918" y="1847283"/>
                </a:lnTo>
                <a:lnTo>
                  <a:pt x="838200" y="1847283"/>
                </a:lnTo>
                <a:lnTo>
                  <a:pt x="838200" y="1842949"/>
                </a:lnTo>
                <a:lnTo>
                  <a:pt x="847487" y="1842949"/>
                </a:lnTo>
                <a:lnTo>
                  <a:pt x="848106" y="1842330"/>
                </a:lnTo>
                <a:lnTo>
                  <a:pt x="848106" y="1795276"/>
                </a:lnTo>
                <a:lnTo>
                  <a:pt x="847487" y="1794657"/>
                </a:lnTo>
                <a:lnTo>
                  <a:pt x="838200" y="1794657"/>
                </a:lnTo>
                <a:lnTo>
                  <a:pt x="838200" y="1790323"/>
                </a:lnTo>
                <a:cubicBezTo>
                  <a:pt x="840346" y="1790323"/>
                  <a:pt x="842472" y="1790303"/>
                  <a:pt x="844577" y="1790261"/>
                </a:cubicBezTo>
                <a:cubicBezTo>
                  <a:pt x="846682" y="1790220"/>
                  <a:pt x="848808" y="1790158"/>
                  <a:pt x="850954" y="1790076"/>
                </a:cubicBezTo>
                <a:cubicBezTo>
                  <a:pt x="853100" y="1789993"/>
                  <a:pt x="855247" y="1789869"/>
                  <a:pt x="857393" y="1789704"/>
                </a:cubicBezTo>
                <a:close/>
                <a:moveTo>
                  <a:pt x="1346035" y="1789085"/>
                </a:moveTo>
                <a:cubicBezTo>
                  <a:pt x="1351648" y="1789085"/>
                  <a:pt x="1355755" y="1790323"/>
                  <a:pt x="1358355" y="1792800"/>
                </a:cubicBezTo>
                <a:cubicBezTo>
                  <a:pt x="1360956" y="1795276"/>
                  <a:pt x="1362504" y="1798413"/>
                  <a:pt x="1362999" y="1802211"/>
                </a:cubicBezTo>
                <a:cubicBezTo>
                  <a:pt x="1365393" y="1798083"/>
                  <a:pt x="1368241" y="1794864"/>
                  <a:pt x="1371543" y="1792552"/>
                </a:cubicBezTo>
                <a:cubicBezTo>
                  <a:pt x="1374845" y="1790241"/>
                  <a:pt x="1379138" y="1789085"/>
                  <a:pt x="1384421" y="1789085"/>
                </a:cubicBezTo>
                <a:cubicBezTo>
                  <a:pt x="1388713" y="1789085"/>
                  <a:pt x="1392098" y="1789807"/>
                  <a:pt x="1394574" y="1791252"/>
                </a:cubicBezTo>
                <a:cubicBezTo>
                  <a:pt x="1397051" y="1792697"/>
                  <a:pt x="1398826" y="1794637"/>
                  <a:pt x="1399899" y="1797072"/>
                </a:cubicBezTo>
                <a:cubicBezTo>
                  <a:pt x="1400972" y="1799507"/>
                  <a:pt x="1401509" y="1802211"/>
                  <a:pt x="1401509" y="1805182"/>
                </a:cubicBezTo>
                <a:lnTo>
                  <a:pt x="1401509" y="1842330"/>
                </a:lnTo>
                <a:lnTo>
                  <a:pt x="1402128" y="1842949"/>
                </a:lnTo>
                <a:lnTo>
                  <a:pt x="1411415" y="1842949"/>
                </a:lnTo>
                <a:lnTo>
                  <a:pt x="1411415" y="1847283"/>
                </a:lnTo>
                <a:lnTo>
                  <a:pt x="1382316" y="1847283"/>
                </a:lnTo>
                <a:lnTo>
                  <a:pt x="1382316" y="1842949"/>
                </a:lnTo>
                <a:lnTo>
                  <a:pt x="1390983" y="1842949"/>
                </a:lnTo>
                <a:lnTo>
                  <a:pt x="1391603" y="1842330"/>
                </a:lnTo>
                <a:lnTo>
                  <a:pt x="1391603" y="1807659"/>
                </a:lnTo>
                <a:cubicBezTo>
                  <a:pt x="1391603" y="1803614"/>
                  <a:pt x="1390901" y="1800436"/>
                  <a:pt x="1389497" y="1798124"/>
                </a:cubicBezTo>
                <a:cubicBezTo>
                  <a:pt x="1388094" y="1795813"/>
                  <a:pt x="1385494" y="1794657"/>
                  <a:pt x="1381696" y="1794657"/>
                </a:cubicBezTo>
                <a:cubicBezTo>
                  <a:pt x="1378229" y="1794657"/>
                  <a:pt x="1375113" y="1795834"/>
                  <a:pt x="1372348" y="1798186"/>
                </a:cubicBezTo>
                <a:cubicBezTo>
                  <a:pt x="1369582" y="1800539"/>
                  <a:pt x="1366507" y="1804522"/>
                  <a:pt x="1363123" y="1810135"/>
                </a:cubicBezTo>
                <a:lnTo>
                  <a:pt x="1363123" y="1842330"/>
                </a:lnTo>
                <a:lnTo>
                  <a:pt x="1363742" y="1842949"/>
                </a:lnTo>
                <a:lnTo>
                  <a:pt x="1372410" y="1842949"/>
                </a:lnTo>
                <a:lnTo>
                  <a:pt x="1372410" y="1847283"/>
                </a:lnTo>
                <a:lnTo>
                  <a:pt x="1343930" y="1847283"/>
                </a:lnTo>
                <a:lnTo>
                  <a:pt x="1343930" y="1842949"/>
                </a:lnTo>
                <a:lnTo>
                  <a:pt x="1352598" y="1842949"/>
                </a:lnTo>
                <a:lnTo>
                  <a:pt x="1353217" y="1842330"/>
                </a:lnTo>
                <a:lnTo>
                  <a:pt x="1353217" y="1807659"/>
                </a:lnTo>
                <a:cubicBezTo>
                  <a:pt x="1353217" y="1803614"/>
                  <a:pt x="1352515" y="1800436"/>
                  <a:pt x="1351112" y="1798124"/>
                </a:cubicBezTo>
                <a:cubicBezTo>
                  <a:pt x="1349708" y="1795813"/>
                  <a:pt x="1347108" y="1794657"/>
                  <a:pt x="1343311" y="1794657"/>
                </a:cubicBezTo>
                <a:cubicBezTo>
                  <a:pt x="1339844" y="1794657"/>
                  <a:pt x="1336727" y="1795834"/>
                  <a:pt x="1333962" y="1798186"/>
                </a:cubicBezTo>
                <a:cubicBezTo>
                  <a:pt x="1331197" y="1800539"/>
                  <a:pt x="1328122" y="1804522"/>
                  <a:pt x="1324737" y="1810135"/>
                </a:cubicBezTo>
                <a:lnTo>
                  <a:pt x="1324737" y="1842330"/>
                </a:lnTo>
                <a:lnTo>
                  <a:pt x="1325356" y="1842949"/>
                </a:lnTo>
                <a:lnTo>
                  <a:pt x="1334024" y="1842949"/>
                </a:lnTo>
                <a:lnTo>
                  <a:pt x="1334024" y="1847283"/>
                </a:lnTo>
                <a:lnTo>
                  <a:pt x="1304925" y="1847283"/>
                </a:lnTo>
                <a:lnTo>
                  <a:pt x="1304925" y="1842949"/>
                </a:lnTo>
                <a:lnTo>
                  <a:pt x="1314212" y="1842949"/>
                </a:lnTo>
                <a:lnTo>
                  <a:pt x="1314831" y="1842330"/>
                </a:lnTo>
                <a:lnTo>
                  <a:pt x="1314831" y="1795276"/>
                </a:lnTo>
                <a:lnTo>
                  <a:pt x="1314212" y="1794657"/>
                </a:lnTo>
                <a:lnTo>
                  <a:pt x="1304925" y="1794657"/>
                </a:lnTo>
                <a:lnTo>
                  <a:pt x="1304925" y="1790323"/>
                </a:lnTo>
                <a:cubicBezTo>
                  <a:pt x="1307071" y="1790323"/>
                  <a:pt x="1309156" y="1790303"/>
                  <a:pt x="1311178" y="1790261"/>
                </a:cubicBezTo>
                <a:cubicBezTo>
                  <a:pt x="1313201" y="1790220"/>
                  <a:pt x="1315223" y="1790158"/>
                  <a:pt x="1317246" y="1790076"/>
                </a:cubicBezTo>
                <a:cubicBezTo>
                  <a:pt x="1319268" y="1789993"/>
                  <a:pt x="1321352" y="1789869"/>
                  <a:pt x="1323499" y="1789704"/>
                </a:cubicBezTo>
                <a:lnTo>
                  <a:pt x="1324118" y="1790323"/>
                </a:lnTo>
                <a:lnTo>
                  <a:pt x="1324118" y="1802087"/>
                </a:lnTo>
                <a:lnTo>
                  <a:pt x="1324737" y="1802087"/>
                </a:lnTo>
                <a:cubicBezTo>
                  <a:pt x="1327131" y="1798207"/>
                  <a:pt x="1329938" y="1795070"/>
                  <a:pt x="1333157" y="1792676"/>
                </a:cubicBezTo>
                <a:cubicBezTo>
                  <a:pt x="1336377" y="1790282"/>
                  <a:pt x="1340669" y="1789085"/>
                  <a:pt x="1346035" y="1789085"/>
                </a:cubicBezTo>
                <a:close/>
                <a:moveTo>
                  <a:pt x="1267968" y="1789085"/>
                </a:moveTo>
                <a:cubicBezTo>
                  <a:pt x="1273086" y="1789085"/>
                  <a:pt x="1277482" y="1790076"/>
                  <a:pt x="1281155" y="1792057"/>
                </a:cubicBezTo>
                <a:cubicBezTo>
                  <a:pt x="1284829" y="1794038"/>
                  <a:pt x="1287677" y="1797051"/>
                  <a:pt x="1289699" y="1801096"/>
                </a:cubicBezTo>
                <a:cubicBezTo>
                  <a:pt x="1291722" y="1805141"/>
                  <a:pt x="1292733" y="1810218"/>
                  <a:pt x="1292733" y="1816327"/>
                </a:cubicBezTo>
                <a:lnTo>
                  <a:pt x="1250587" y="1816327"/>
                </a:lnTo>
                <a:lnTo>
                  <a:pt x="1250261" y="1818803"/>
                </a:lnTo>
                <a:cubicBezTo>
                  <a:pt x="1250261" y="1823674"/>
                  <a:pt x="1251169" y="1827966"/>
                  <a:pt x="1252985" y="1831681"/>
                </a:cubicBezTo>
                <a:cubicBezTo>
                  <a:pt x="1254801" y="1835396"/>
                  <a:pt x="1257195" y="1838306"/>
                  <a:pt x="1260167" y="1840411"/>
                </a:cubicBezTo>
                <a:cubicBezTo>
                  <a:pt x="1263139" y="1842516"/>
                  <a:pt x="1266358" y="1843568"/>
                  <a:pt x="1269825" y="1843568"/>
                </a:cubicBezTo>
                <a:cubicBezTo>
                  <a:pt x="1274201" y="1843568"/>
                  <a:pt x="1277895" y="1842578"/>
                  <a:pt x="1280908" y="1840596"/>
                </a:cubicBezTo>
                <a:cubicBezTo>
                  <a:pt x="1283921" y="1838615"/>
                  <a:pt x="1286542" y="1836428"/>
                  <a:pt x="1288771" y="1834034"/>
                </a:cubicBezTo>
                <a:lnTo>
                  <a:pt x="1292114" y="1836882"/>
                </a:lnTo>
                <a:cubicBezTo>
                  <a:pt x="1290380" y="1838945"/>
                  <a:pt x="1288420" y="1840865"/>
                  <a:pt x="1286232" y="1842639"/>
                </a:cubicBezTo>
                <a:cubicBezTo>
                  <a:pt x="1284045" y="1844414"/>
                  <a:pt x="1281486" y="1845838"/>
                  <a:pt x="1278555" y="1846911"/>
                </a:cubicBezTo>
                <a:cubicBezTo>
                  <a:pt x="1275625" y="1847985"/>
                  <a:pt x="1272096" y="1848521"/>
                  <a:pt x="1267968" y="1848521"/>
                </a:cubicBezTo>
                <a:cubicBezTo>
                  <a:pt x="1262932" y="1848521"/>
                  <a:pt x="1258248" y="1847324"/>
                  <a:pt x="1253914" y="1844930"/>
                </a:cubicBezTo>
                <a:cubicBezTo>
                  <a:pt x="1249580" y="1842536"/>
                  <a:pt x="1246092" y="1839110"/>
                  <a:pt x="1243451" y="1834653"/>
                </a:cubicBezTo>
                <a:cubicBezTo>
                  <a:pt x="1240809" y="1830195"/>
                  <a:pt x="1239488" y="1824912"/>
                  <a:pt x="1239488" y="1818803"/>
                </a:cubicBezTo>
                <a:cubicBezTo>
                  <a:pt x="1239488" y="1812694"/>
                  <a:pt x="1240809" y="1807411"/>
                  <a:pt x="1243451" y="1802954"/>
                </a:cubicBezTo>
                <a:cubicBezTo>
                  <a:pt x="1246092" y="1798496"/>
                  <a:pt x="1249580" y="1795070"/>
                  <a:pt x="1253914" y="1792676"/>
                </a:cubicBezTo>
                <a:cubicBezTo>
                  <a:pt x="1258248" y="1790282"/>
                  <a:pt x="1262932" y="1789085"/>
                  <a:pt x="1267968" y="1789085"/>
                </a:cubicBezTo>
                <a:close/>
                <a:moveTo>
                  <a:pt x="1156754" y="1789085"/>
                </a:moveTo>
                <a:cubicBezTo>
                  <a:pt x="1159396" y="1789085"/>
                  <a:pt x="1161831" y="1789436"/>
                  <a:pt x="1164060" y="1790138"/>
                </a:cubicBezTo>
                <a:cubicBezTo>
                  <a:pt x="1166289" y="1790839"/>
                  <a:pt x="1168105" y="1791768"/>
                  <a:pt x="1169508" y="1792924"/>
                </a:cubicBezTo>
                <a:lnTo>
                  <a:pt x="1170746" y="1790323"/>
                </a:lnTo>
                <a:lnTo>
                  <a:pt x="1175452" y="1790323"/>
                </a:lnTo>
                <a:cubicBezTo>
                  <a:pt x="1175865" y="1793130"/>
                  <a:pt x="1176380" y="1795937"/>
                  <a:pt x="1177000" y="1798743"/>
                </a:cubicBezTo>
                <a:cubicBezTo>
                  <a:pt x="1177619" y="1801550"/>
                  <a:pt x="1178341" y="1804357"/>
                  <a:pt x="1179167" y="1807164"/>
                </a:cubicBezTo>
                <a:lnTo>
                  <a:pt x="1175080" y="1808402"/>
                </a:lnTo>
                <a:cubicBezTo>
                  <a:pt x="1173264" y="1803944"/>
                  <a:pt x="1170891" y="1800333"/>
                  <a:pt x="1167960" y="1797567"/>
                </a:cubicBezTo>
                <a:cubicBezTo>
                  <a:pt x="1165030" y="1794802"/>
                  <a:pt x="1161253" y="1793419"/>
                  <a:pt x="1156630" y="1793419"/>
                </a:cubicBezTo>
                <a:cubicBezTo>
                  <a:pt x="1152338" y="1793419"/>
                  <a:pt x="1149325" y="1794389"/>
                  <a:pt x="1147591" y="1796329"/>
                </a:cubicBezTo>
                <a:cubicBezTo>
                  <a:pt x="1145858" y="1798269"/>
                  <a:pt x="1144991" y="1800353"/>
                  <a:pt x="1144991" y="1802582"/>
                </a:cubicBezTo>
                <a:cubicBezTo>
                  <a:pt x="1144991" y="1804811"/>
                  <a:pt x="1145837" y="1806565"/>
                  <a:pt x="1147529" y="1807845"/>
                </a:cubicBezTo>
                <a:cubicBezTo>
                  <a:pt x="1149222" y="1809124"/>
                  <a:pt x="1151409" y="1810197"/>
                  <a:pt x="1154092" y="1811064"/>
                </a:cubicBezTo>
                <a:cubicBezTo>
                  <a:pt x="1156775" y="1811931"/>
                  <a:pt x="1159623" y="1812818"/>
                  <a:pt x="1162636" y="1813726"/>
                </a:cubicBezTo>
                <a:cubicBezTo>
                  <a:pt x="1165649" y="1814634"/>
                  <a:pt x="1168497" y="1815769"/>
                  <a:pt x="1171180" y="1817131"/>
                </a:cubicBezTo>
                <a:cubicBezTo>
                  <a:pt x="1173863" y="1818494"/>
                  <a:pt x="1176050" y="1820310"/>
                  <a:pt x="1177742" y="1822580"/>
                </a:cubicBezTo>
                <a:cubicBezTo>
                  <a:pt x="1179435" y="1824850"/>
                  <a:pt x="1180281" y="1827842"/>
                  <a:pt x="1180281" y="1831557"/>
                </a:cubicBezTo>
                <a:cubicBezTo>
                  <a:pt x="1180281" y="1835685"/>
                  <a:pt x="1179228" y="1839007"/>
                  <a:pt x="1177123" y="1841525"/>
                </a:cubicBezTo>
                <a:cubicBezTo>
                  <a:pt x="1175018" y="1844043"/>
                  <a:pt x="1172459" y="1845838"/>
                  <a:pt x="1169446" y="1846911"/>
                </a:cubicBezTo>
                <a:cubicBezTo>
                  <a:pt x="1166433" y="1847985"/>
                  <a:pt x="1163523" y="1848521"/>
                  <a:pt x="1160717" y="1848521"/>
                </a:cubicBezTo>
                <a:cubicBezTo>
                  <a:pt x="1157332" y="1848521"/>
                  <a:pt x="1154298" y="1848067"/>
                  <a:pt x="1151615" y="1847159"/>
                </a:cubicBezTo>
                <a:cubicBezTo>
                  <a:pt x="1148933" y="1846251"/>
                  <a:pt x="1146518" y="1845054"/>
                  <a:pt x="1144372" y="1843568"/>
                </a:cubicBezTo>
                <a:lnTo>
                  <a:pt x="1142514" y="1847283"/>
                </a:lnTo>
                <a:lnTo>
                  <a:pt x="1137809" y="1847283"/>
                </a:lnTo>
                <a:cubicBezTo>
                  <a:pt x="1137314" y="1844063"/>
                  <a:pt x="1136715" y="1840865"/>
                  <a:pt x="1136013" y="1837686"/>
                </a:cubicBezTo>
                <a:cubicBezTo>
                  <a:pt x="1135312" y="1834508"/>
                  <a:pt x="1134466" y="1831309"/>
                  <a:pt x="1133475" y="1828090"/>
                </a:cubicBezTo>
                <a:lnTo>
                  <a:pt x="1137561" y="1826852"/>
                </a:lnTo>
                <a:cubicBezTo>
                  <a:pt x="1139790" y="1831475"/>
                  <a:pt x="1142308" y="1835045"/>
                  <a:pt x="1145115" y="1837563"/>
                </a:cubicBezTo>
                <a:cubicBezTo>
                  <a:pt x="1147921" y="1840080"/>
                  <a:pt x="1150687" y="1841814"/>
                  <a:pt x="1153411" y="1842763"/>
                </a:cubicBezTo>
                <a:cubicBezTo>
                  <a:pt x="1156135" y="1843713"/>
                  <a:pt x="1158488" y="1844187"/>
                  <a:pt x="1160469" y="1844187"/>
                </a:cubicBezTo>
                <a:cubicBezTo>
                  <a:pt x="1163358" y="1844187"/>
                  <a:pt x="1165938" y="1843382"/>
                  <a:pt x="1168208" y="1841773"/>
                </a:cubicBezTo>
                <a:cubicBezTo>
                  <a:pt x="1170478" y="1840163"/>
                  <a:pt x="1171613" y="1837707"/>
                  <a:pt x="1171613" y="1834405"/>
                </a:cubicBezTo>
                <a:cubicBezTo>
                  <a:pt x="1171613" y="1831846"/>
                  <a:pt x="1170767" y="1829844"/>
                  <a:pt x="1169075" y="1828400"/>
                </a:cubicBezTo>
                <a:cubicBezTo>
                  <a:pt x="1167382" y="1826955"/>
                  <a:pt x="1165195" y="1825779"/>
                  <a:pt x="1162512" y="1824871"/>
                </a:cubicBezTo>
                <a:cubicBezTo>
                  <a:pt x="1159829" y="1823962"/>
                  <a:pt x="1156981" y="1823075"/>
                  <a:pt x="1153968" y="1822208"/>
                </a:cubicBezTo>
                <a:cubicBezTo>
                  <a:pt x="1150955" y="1821342"/>
                  <a:pt x="1148107" y="1820289"/>
                  <a:pt x="1145424" y="1819051"/>
                </a:cubicBezTo>
                <a:cubicBezTo>
                  <a:pt x="1142741" y="1817813"/>
                  <a:pt x="1140554" y="1816100"/>
                  <a:pt x="1138861" y="1813912"/>
                </a:cubicBezTo>
                <a:cubicBezTo>
                  <a:pt x="1137169" y="1811724"/>
                  <a:pt x="1136323" y="1808856"/>
                  <a:pt x="1136323" y="1805306"/>
                </a:cubicBezTo>
                <a:cubicBezTo>
                  <a:pt x="1136323" y="1801674"/>
                  <a:pt x="1137314" y="1798661"/>
                  <a:pt x="1139295" y="1796267"/>
                </a:cubicBezTo>
                <a:cubicBezTo>
                  <a:pt x="1141276" y="1793873"/>
                  <a:pt x="1143814" y="1792078"/>
                  <a:pt x="1146910" y="1790881"/>
                </a:cubicBezTo>
                <a:cubicBezTo>
                  <a:pt x="1150006" y="1789684"/>
                  <a:pt x="1153287" y="1789085"/>
                  <a:pt x="1156754" y="1789085"/>
                </a:cubicBezTo>
                <a:close/>
                <a:moveTo>
                  <a:pt x="1061504" y="1789085"/>
                </a:moveTo>
                <a:cubicBezTo>
                  <a:pt x="1064146" y="1789085"/>
                  <a:pt x="1066581" y="1789436"/>
                  <a:pt x="1068810" y="1790138"/>
                </a:cubicBezTo>
                <a:cubicBezTo>
                  <a:pt x="1071039" y="1790839"/>
                  <a:pt x="1072855" y="1791768"/>
                  <a:pt x="1074258" y="1792924"/>
                </a:cubicBezTo>
                <a:lnTo>
                  <a:pt x="1075496" y="1790323"/>
                </a:lnTo>
                <a:lnTo>
                  <a:pt x="1080202" y="1790323"/>
                </a:lnTo>
                <a:cubicBezTo>
                  <a:pt x="1080614" y="1793130"/>
                  <a:pt x="1081130" y="1795937"/>
                  <a:pt x="1081750" y="1798743"/>
                </a:cubicBezTo>
                <a:cubicBezTo>
                  <a:pt x="1082369" y="1801550"/>
                  <a:pt x="1083091" y="1804357"/>
                  <a:pt x="1083917" y="1807164"/>
                </a:cubicBezTo>
                <a:lnTo>
                  <a:pt x="1079830" y="1808402"/>
                </a:lnTo>
                <a:cubicBezTo>
                  <a:pt x="1078014" y="1803944"/>
                  <a:pt x="1075641" y="1800333"/>
                  <a:pt x="1072710" y="1797567"/>
                </a:cubicBezTo>
                <a:cubicBezTo>
                  <a:pt x="1069780" y="1794802"/>
                  <a:pt x="1066003" y="1793419"/>
                  <a:pt x="1061380" y="1793419"/>
                </a:cubicBezTo>
                <a:cubicBezTo>
                  <a:pt x="1057088" y="1793419"/>
                  <a:pt x="1054075" y="1794389"/>
                  <a:pt x="1052341" y="1796329"/>
                </a:cubicBezTo>
                <a:cubicBezTo>
                  <a:pt x="1050608" y="1798269"/>
                  <a:pt x="1049741" y="1800353"/>
                  <a:pt x="1049741" y="1802582"/>
                </a:cubicBezTo>
                <a:cubicBezTo>
                  <a:pt x="1049741" y="1804811"/>
                  <a:pt x="1050587" y="1806565"/>
                  <a:pt x="1052279" y="1807845"/>
                </a:cubicBezTo>
                <a:cubicBezTo>
                  <a:pt x="1053971" y="1809124"/>
                  <a:pt x="1056159" y="1810197"/>
                  <a:pt x="1058842" y="1811064"/>
                </a:cubicBezTo>
                <a:cubicBezTo>
                  <a:pt x="1061525" y="1811931"/>
                  <a:pt x="1064373" y="1812818"/>
                  <a:pt x="1067386" y="1813726"/>
                </a:cubicBezTo>
                <a:cubicBezTo>
                  <a:pt x="1070399" y="1814634"/>
                  <a:pt x="1073247" y="1815769"/>
                  <a:pt x="1075930" y="1817131"/>
                </a:cubicBezTo>
                <a:cubicBezTo>
                  <a:pt x="1078613" y="1818494"/>
                  <a:pt x="1080800" y="1820310"/>
                  <a:pt x="1082493" y="1822580"/>
                </a:cubicBezTo>
                <a:cubicBezTo>
                  <a:pt x="1084185" y="1824850"/>
                  <a:pt x="1085031" y="1827842"/>
                  <a:pt x="1085031" y="1831557"/>
                </a:cubicBezTo>
                <a:cubicBezTo>
                  <a:pt x="1085031" y="1835685"/>
                  <a:pt x="1083978" y="1839007"/>
                  <a:pt x="1081873" y="1841525"/>
                </a:cubicBezTo>
                <a:cubicBezTo>
                  <a:pt x="1079768" y="1844043"/>
                  <a:pt x="1077209" y="1845838"/>
                  <a:pt x="1074196" y="1846911"/>
                </a:cubicBezTo>
                <a:cubicBezTo>
                  <a:pt x="1071183" y="1847985"/>
                  <a:pt x="1068273" y="1848521"/>
                  <a:pt x="1065467" y="1848521"/>
                </a:cubicBezTo>
                <a:cubicBezTo>
                  <a:pt x="1062082" y="1848521"/>
                  <a:pt x="1059048" y="1848067"/>
                  <a:pt x="1056365" y="1847159"/>
                </a:cubicBezTo>
                <a:cubicBezTo>
                  <a:pt x="1053683" y="1846251"/>
                  <a:pt x="1051268" y="1845054"/>
                  <a:pt x="1049122" y="1843568"/>
                </a:cubicBezTo>
                <a:lnTo>
                  <a:pt x="1047264" y="1847283"/>
                </a:lnTo>
                <a:lnTo>
                  <a:pt x="1042559" y="1847283"/>
                </a:lnTo>
                <a:cubicBezTo>
                  <a:pt x="1042064" y="1844063"/>
                  <a:pt x="1041465" y="1840865"/>
                  <a:pt x="1040763" y="1837686"/>
                </a:cubicBezTo>
                <a:cubicBezTo>
                  <a:pt x="1040062" y="1834508"/>
                  <a:pt x="1039216" y="1831309"/>
                  <a:pt x="1038225" y="1828090"/>
                </a:cubicBezTo>
                <a:lnTo>
                  <a:pt x="1042311" y="1826852"/>
                </a:lnTo>
                <a:cubicBezTo>
                  <a:pt x="1044540" y="1831475"/>
                  <a:pt x="1047058" y="1835045"/>
                  <a:pt x="1049865" y="1837563"/>
                </a:cubicBezTo>
                <a:cubicBezTo>
                  <a:pt x="1052671" y="1840080"/>
                  <a:pt x="1055437" y="1841814"/>
                  <a:pt x="1058161" y="1842763"/>
                </a:cubicBezTo>
                <a:cubicBezTo>
                  <a:pt x="1060885" y="1843713"/>
                  <a:pt x="1063238" y="1844187"/>
                  <a:pt x="1065219" y="1844187"/>
                </a:cubicBezTo>
                <a:cubicBezTo>
                  <a:pt x="1068108" y="1844187"/>
                  <a:pt x="1070688" y="1843382"/>
                  <a:pt x="1072958" y="1841773"/>
                </a:cubicBezTo>
                <a:cubicBezTo>
                  <a:pt x="1075228" y="1840163"/>
                  <a:pt x="1076363" y="1837707"/>
                  <a:pt x="1076363" y="1834405"/>
                </a:cubicBezTo>
                <a:cubicBezTo>
                  <a:pt x="1076363" y="1831846"/>
                  <a:pt x="1075517" y="1829844"/>
                  <a:pt x="1073825" y="1828400"/>
                </a:cubicBezTo>
                <a:cubicBezTo>
                  <a:pt x="1072132" y="1826955"/>
                  <a:pt x="1069945" y="1825779"/>
                  <a:pt x="1067262" y="1824871"/>
                </a:cubicBezTo>
                <a:cubicBezTo>
                  <a:pt x="1064579" y="1823962"/>
                  <a:pt x="1061731" y="1823075"/>
                  <a:pt x="1058718" y="1822208"/>
                </a:cubicBezTo>
                <a:cubicBezTo>
                  <a:pt x="1055705" y="1821342"/>
                  <a:pt x="1052857" y="1820289"/>
                  <a:pt x="1050174" y="1819051"/>
                </a:cubicBezTo>
                <a:cubicBezTo>
                  <a:pt x="1047491" y="1817813"/>
                  <a:pt x="1045304" y="1816100"/>
                  <a:pt x="1043612" y="1813912"/>
                </a:cubicBezTo>
                <a:cubicBezTo>
                  <a:pt x="1041919" y="1811724"/>
                  <a:pt x="1041073" y="1808856"/>
                  <a:pt x="1041073" y="1805306"/>
                </a:cubicBezTo>
                <a:cubicBezTo>
                  <a:pt x="1041073" y="1801674"/>
                  <a:pt x="1042064" y="1798661"/>
                  <a:pt x="1044045" y="1796267"/>
                </a:cubicBezTo>
                <a:cubicBezTo>
                  <a:pt x="1046026" y="1793873"/>
                  <a:pt x="1048564" y="1792078"/>
                  <a:pt x="1051660" y="1790881"/>
                </a:cubicBezTo>
                <a:cubicBezTo>
                  <a:pt x="1054756" y="1789684"/>
                  <a:pt x="1058037" y="1789085"/>
                  <a:pt x="1061504" y="1789085"/>
                </a:cubicBezTo>
                <a:close/>
                <a:moveTo>
                  <a:pt x="918648" y="1789085"/>
                </a:moveTo>
                <a:cubicBezTo>
                  <a:pt x="922941" y="1789085"/>
                  <a:pt x="926325" y="1789807"/>
                  <a:pt x="928802" y="1791252"/>
                </a:cubicBezTo>
                <a:cubicBezTo>
                  <a:pt x="931278" y="1792697"/>
                  <a:pt x="933053" y="1794637"/>
                  <a:pt x="934126" y="1797072"/>
                </a:cubicBezTo>
                <a:cubicBezTo>
                  <a:pt x="935200" y="1799507"/>
                  <a:pt x="935736" y="1802211"/>
                  <a:pt x="935736" y="1805182"/>
                </a:cubicBezTo>
                <a:lnTo>
                  <a:pt x="935736" y="1842330"/>
                </a:lnTo>
                <a:lnTo>
                  <a:pt x="936355" y="1842949"/>
                </a:lnTo>
                <a:lnTo>
                  <a:pt x="945642" y="1842949"/>
                </a:lnTo>
                <a:lnTo>
                  <a:pt x="945642" y="1847283"/>
                </a:lnTo>
                <a:lnTo>
                  <a:pt x="915924" y="1847283"/>
                </a:lnTo>
                <a:lnTo>
                  <a:pt x="915924" y="1842949"/>
                </a:lnTo>
                <a:lnTo>
                  <a:pt x="925211" y="1842949"/>
                </a:lnTo>
                <a:lnTo>
                  <a:pt x="925830" y="1842330"/>
                </a:lnTo>
                <a:lnTo>
                  <a:pt x="925830" y="1807659"/>
                </a:lnTo>
                <a:cubicBezTo>
                  <a:pt x="925830" y="1803614"/>
                  <a:pt x="925128" y="1800436"/>
                  <a:pt x="923725" y="1798124"/>
                </a:cubicBezTo>
                <a:cubicBezTo>
                  <a:pt x="922322" y="1795813"/>
                  <a:pt x="919721" y="1794657"/>
                  <a:pt x="915924" y="1794657"/>
                </a:cubicBezTo>
                <a:cubicBezTo>
                  <a:pt x="912457" y="1794657"/>
                  <a:pt x="909134" y="1795834"/>
                  <a:pt x="905956" y="1798186"/>
                </a:cubicBezTo>
                <a:cubicBezTo>
                  <a:pt x="902778" y="1800539"/>
                  <a:pt x="899497" y="1804522"/>
                  <a:pt x="896112" y="1810135"/>
                </a:cubicBezTo>
                <a:lnTo>
                  <a:pt x="896112" y="1842330"/>
                </a:lnTo>
                <a:lnTo>
                  <a:pt x="896731" y="1842949"/>
                </a:lnTo>
                <a:lnTo>
                  <a:pt x="906018" y="1842949"/>
                </a:lnTo>
                <a:lnTo>
                  <a:pt x="906018" y="1847283"/>
                </a:lnTo>
                <a:lnTo>
                  <a:pt x="876300" y="1847283"/>
                </a:lnTo>
                <a:lnTo>
                  <a:pt x="876300" y="1842949"/>
                </a:lnTo>
                <a:lnTo>
                  <a:pt x="885587" y="1842949"/>
                </a:lnTo>
                <a:lnTo>
                  <a:pt x="886206" y="1842330"/>
                </a:lnTo>
                <a:lnTo>
                  <a:pt x="886206" y="1795276"/>
                </a:lnTo>
                <a:lnTo>
                  <a:pt x="885587" y="1794657"/>
                </a:lnTo>
                <a:lnTo>
                  <a:pt x="876300" y="1794657"/>
                </a:lnTo>
                <a:lnTo>
                  <a:pt x="876300" y="1790323"/>
                </a:lnTo>
                <a:cubicBezTo>
                  <a:pt x="878446" y="1790323"/>
                  <a:pt x="880531" y="1790303"/>
                  <a:pt x="882553" y="1790261"/>
                </a:cubicBezTo>
                <a:cubicBezTo>
                  <a:pt x="884576" y="1790220"/>
                  <a:pt x="886598" y="1790158"/>
                  <a:pt x="888621" y="1790076"/>
                </a:cubicBezTo>
                <a:cubicBezTo>
                  <a:pt x="890643" y="1789993"/>
                  <a:pt x="892728" y="1789869"/>
                  <a:pt x="894874" y="1789704"/>
                </a:cubicBezTo>
                <a:lnTo>
                  <a:pt x="895493" y="1790323"/>
                </a:lnTo>
                <a:lnTo>
                  <a:pt x="895493" y="1802087"/>
                </a:lnTo>
                <a:lnTo>
                  <a:pt x="896112" y="1802087"/>
                </a:lnTo>
                <a:cubicBezTo>
                  <a:pt x="898506" y="1798207"/>
                  <a:pt x="901519" y="1795070"/>
                  <a:pt x="905151" y="1792676"/>
                </a:cubicBezTo>
                <a:cubicBezTo>
                  <a:pt x="908784" y="1790282"/>
                  <a:pt x="913282" y="1789085"/>
                  <a:pt x="918648" y="1789085"/>
                </a:cubicBezTo>
                <a:close/>
                <a:moveTo>
                  <a:pt x="800014" y="1789085"/>
                </a:moveTo>
                <a:cubicBezTo>
                  <a:pt x="804967" y="1789085"/>
                  <a:pt x="809363" y="1790303"/>
                  <a:pt x="813202" y="1792738"/>
                </a:cubicBezTo>
                <a:cubicBezTo>
                  <a:pt x="817040" y="1795173"/>
                  <a:pt x="820053" y="1798599"/>
                  <a:pt x="822241" y="1803015"/>
                </a:cubicBezTo>
                <a:cubicBezTo>
                  <a:pt x="824429" y="1807432"/>
                  <a:pt x="825522" y="1812612"/>
                  <a:pt x="825522" y="1818555"/>
                </a:cubicBezTo>
                <a:cubicBezTo>
                  <a:pt x="825522" y="1824499"/>
                  <a:pt x="824429" y="1829720"/>
                  <a:pt x="822241" y="1834219"/>
                </a:cubicBezTo>
                <a:cubicBezTo>
                  <a:pt x="820053" y="1838718"/>
                  <a:pt x="817040" y="1842227"/>
                  <a:pt x="813202" y="1844744"/>
                </a:cubicBezTo>
                <a:cubicBezTo>
                  <a:pt x="809363" y="1847262"/>
                  <a:pt x="804967" y="1848521"/>
                  <a:pt x="800014" y="1848521"/>
                </a:cubicBezTo>
                <a:cubicBezTo>
                  <a:pt x="794814" y="1848521"/>
                  <a:pt x="790624" y="1847365"/>
                  <a:pt x="787446" y="1845054"/>
                </a:cubicBezTo>
                <a:cubicBezTo>
                  <a:pt x="784268" y="1842743"/>
                  <a:pt x="781895" y="1839977"/>
                  <a:pt x="780326" y="1836758"/>
                </a:cubicBezTo>
                <a:lnTo>
                  <a:pt x="780326" y="1873286"/>
                </a:lnTo>
                <a:lnTo>
                  <a:pt x="780945" y="1873905"/>
                </a:lnTo>
                <a:lnTo>
                  <a:pt x="795185" y="1873905"/>
                </a:lnTo>
                <a:lnTo>
                  <a:pt x="795185" y="1878239"/>
                </a:lnTo>
                <a:lnTo>
                  <a:pt x="760514" y="1878239"/>
                </a:lnTo>
                <a:lnTo>
                  <a:pt x="760514" y="1873905"/>
                </a:lnTo>
                <a:lnTo>
                  <a:pt x="769801" y="1873905"/>
                </a:lnTo>
                <a:lnTo>
                  <a:pt x="770420" y="1873286"/>
                </a:lnTo>
                <a:lnTo>
                  <a:pt x="770420" y="1795276"/>
                </a:lnTo>
                <a:lnTo>
                  <a:pt x="769801" y="1794657"/>
                </a:lnTo>
                <a:lnTo>
                  <a:pt x="760514" y="1794657"/>
                </a:lnTo>
                <a:lnTo>
                  <a:pt x="760514" y="1790323"/>
                </a:lnTo>
                <a:cubicBezTo>
                  <a:pt x="762660" y="1790323"/>
                  <a:pt x="764745" y="1790303"/>
                  <a:pt x="766767" y="1790261"/>
                </a:cubicBezTo>
                <a:cubicBezTo>
                  <a:pt x="768790" y="1790220"/>
                  <a:pt x="770812" y="1790158"/>
                  <a:pt x="772835" y="1790076"/>
                </a:cubicBezTo>
                <a:cubicBezTo>
                  <a:pt x="774857" y="1789993"/>
                  <a:pt x="776942" y="1789869"/>
                  <a:pt x="779088" y="1789704"/>
                </a:cubicBezTo>
                <a:lnTo>
                  <a:pt x="779707" y="1790323"/>
                </a:lnTo>
                <a:lnTo>
                  <a:pt x="779707" y="1800848"/>
                </a:lnTo>
                <a:lnTo>
                  <a:pt x="780326" y="1800848"/>
                </a:lnTo>
                <a:cubicBezTo>
                  <a:pt x="781895" y="1797959"/>
                  <a:pt x="784351" y="1795276"/>
                  <a:pt x="787694" y="1792800"/>
                </a:cubicBezTo>
                <a:cubicBezTo>
                  <a:pt x="791037" y="1790323"/>
                  <a:pt x="795144" y="1789085"/>
                  <a:pt x="800014" y="1789085"/>
                </a:cubicBezTo>
                <a:close/>
                <a:moveTo>
                  <a:pt x="723814" y="1789085"/>
                </a:moveTo>
                <a:cubicBezTo>
                  <a:pt x="728767" y="1789085"/>
                  <a:pt x="733163" y="1790303"/>
                  <a:pt x="737002" y="1792738"/>
                </a:cubicBezTo>
                <a:cubicBezTo>
                  <a:pt x="740840" y="1795173"/>
                  <a:pt x="743853" y="1798599"/>
                  <a:pt x="746041" y="1803015"/>
                </a:cubicBezTo>
                <a:cubicBezTo>
                  <a:pt x="748229" y="1807432"/>
                  <a:pt x="749322" y="1812612"/>
                  <a:pt x="749322" y="1818555"/>
                </a:cubicBezTo>
                <a:cubicBezTo>
                  <a:pt x="749322" y="1824499"/>
                  <a:pt x="748229" y="1829720"/>
                  <a:pt x="746041" y="1834219"/>
                </a:cubicBezTo>
                <a:cubicBezTo>
                  <a:pt x="743853" y="1838718"/>
                  <a:pt x="740840" y="1842227"/>
                  <a:pt x="737002" y="1844744"/>
                </a:cubicBezTo>
                <a:cubicBezTo>
                  <a:pt x="733163" y="1847262"/>
                  <a:pt x="728767" y="1848521"/>
                  <a:pt x="723814" y="1848521"/>
                </a:cubicBezTo>
                <a:cubicBezTo>
                  <a:pt x="718614" y="1848521"/>
                  <a:pt x="714424" y="1847365"/>
                  <a:pt x="711246" y="1845054"/>
                </a:cubicBezTo>
                <a:cubicBezTo>
                  <a:pt x="708068" y="1842743"/>
                  <a:pt x="705695" y="1839977"/>
                  <a:pt x="704126" y="1836758"/>
                </a:cubicBezTo>
                <a:lnTo>
                  <a:pt x="704126" y="1873286"/>
                </a:lnTo>
                <a:lnTo>
                  <a:pt x="704745" y="1873905"/>
                </a:lnTo>
                <a:lnTo>
                  <a:pt x="718985" y="1873905"/>
                </a:lnTo>
                <a:lnTo>
                  <a:pt x="718985" y="1878239"/>
                </a:lnTo>
                <a:lnTo>
                  <a:pt x="684314" y="1878239"/>
                </a:lnTo>
                <a:lnTo>
                  <a:pt x="684314" y="1873905"/>
                </a:lnTo>
                <a:lnTo>
                  <a:pt x="693601" y="1873905"/>
                </a:lnTo>
                <a:lnTo>
                  <a:pt x="694220" y="1873286"/>
                </a:lnTo>
                <a:lnTo>
                  <a:pt x="694220" y="1795276"/>
                </a:lnTo>
                <a:lnTo>
                  <a:pt x="693601" y="1794657"/>
                </a:lnTo>
                <a:lnTo>
                  <a:pt x="684314" y="1794657"/>
                </a:lnTo>
                <a:lnTo>
                  <a:pt x="684314" y="1790323"/>
                </a:lnTo>
                <a:cubicBezTo>
                  <a:pt x="686460" y="1790323"/>
                  <a:pt x="688545" y="1790303"/>
                  <a:pt x="690567" y="1790261"/>
                </a:cubicBezTo>
                <a:cubicBezTo>
                  <a:pt x="692590" y="1790220"/>
                  <a:pt x="694612" y="1790158"/>
                  <a:pt x="696635" y="1790076"/>
                </a:cubicBezTo>
                <a:cubicBezTo>
                  <a:pt x="698657" y="1789993"/>
                  <a:pt x="700742" y="1789869"/>
                  <a:pt x="702888" y="1789704"/>
                </a:cubicBezTo>
                <a:lnTo>
                  <a:pt x="703507" y="1790323"/>
                </a:lnTo>
                <a:lnTo>
                  <a:pt x="703507" y="1800848"/>
                </a:lnTo>
                <a:lnTo>
                  <a:pt x="704126" y="1800848"/>
                </a:lnTo>
                <a:cubicBezTo>
                  <a:pt x="705695" y="1797959"/>
                  <a:pt x="708151" y="1795276"/>
                  <a:pt x="711494" y="1792800"/>
                </a:cubicBezTo>
                <a:cubicBezTo>
                  <a:pt x="714837" y="1790323"/>
                  <a:pt x="718944" y="1789085"/>
                  <a:pt x="723814" y="1789085"/>
                </a:cubicBezTo>
                <a:close/>
                <a:moveTo>
                  <a:pt x="645376" y="1789085"/>
                </a:moveTo>
                <a:cubicBezTo>
                  <a:pt x="649338" y="1789085"/>
                  <a:pt x="652929" y="1789642"/>
                  <a:pt x="656149" y="1790757"/>
                </a:cubicBezTo>
                <a:cubicBezTo>
                  <a:pt x="659368" y="1791871"/>
                  <a:pt x="661948" y="1793811"/>
                  <a:pt x="663888" y="1796577"/>
                </a:cubicBezTo>
                <a:cubicBezTo>
                  <a:pt x="665828" y="1799342"/>
                  <a:pt x="666798" y="1803242"/>
                  <a:pt x="666798" y="1808278"/>
                </a:cubicBezTo>
                <a:lnTo>
                  <a:pt x="666798" y="1837748"/>
                </a:lnTo>
                <a:cubicBezTo>
                  <a:pt x="666798" y="1838904"/>
                  <a:pt x="667066" y="1840060"/>
                  <a:pt x="667603" y="1841215"/>
                </a:cubicBezTo>
                <a:cubicBezTo>
                  <a:pt x="668139" y="1842371"/>
                  <a:pt x="669192" y="1842949"/>
                  <a:pt x="670760" y="1842949"/>
                </a:cubicBezTo>
                <a:cubicBezTo>
                  <a:pt x="671916" y="1842949"/>
                  <a:pt x="672948" y="1842536"/>
                  <a:pt x="673856" y="1841711"/>
                </a:cubicBezTo>
                <a:cubicBezTo>
                  <a:pt x="674764" y="1840885"/>
                  <a:pt x="675631" y="1839936"/>
                  <a:pt x="676456" y="1838863"/>
                </a:cubicBezTo>
                <a:lnTo>
                  <a:pt x="679799" y="1841711"/>
                </a:lnTo>
                <a:cubicBezTo>
                  <a:pt x="678809" y="1843114"/>
                  <a:pt x="677736" y="1844332"/>
                  <a:pt x="676580" y="1845364"/>
                </a:cubicBezTo>
                <a:cubicBezTo>
                  <a:pt x="675424" y="1846395"/>
                  <a:pt x="674145" y="1847180"/>
                  <a:pt x="672741" y="1847716"/>
                </a:cubicBezTo>
                <a:cubicBezTo>
                  <a:pt x="671338" y="1848253"/>
                  <a:pt x="669728" y="1848521"/>
                  <a:pt x="667912" y="1848521"/>
                </a:cubicBezTo>
                <a:cubicBezTo>
                  <a:pt x="665105" y="1848521"/>
                  <a:pt x="662712" y="1847902"/>
                  <a:pt x="660730" y="1846664"/>
                </a:cubicBezTo>
                <a:cubicBezTo>
                  <a:pt x="658749" y="1845425"/>
                  <a:pt x="657470" y="1843568"/>
                  <a:pt x="656892" y="1841092"/>
                </a:cubicBezTo>
                <a:cubicBezTo>
                  <a:pt x="654993" y="1843238"/>
                  <a:pt x="652558" y="1845013"/>
                  <a:pt x="649586" y="1846416"/>
                </a:cubicBezTo>
                <a:cubicBezTo>
                  <a:pt x="646614" y="1847819"/>
                  <a:pt x="643065" y="1848521"/>
                  <a:pt x="638937" y="1848521"/>
                </a:cubicBezTo>
                <a:cubicBezTo>
                  <a:pt x="632416" y="1848521"/>
                  <a:pt x="627380" y="1846911"/>
                  <a:pt x="623830" y="1843692"/>
                </a:cubicBezTo>
                <a:cubicBezTo>
                  <a:pt x="620281" y="1840472"/>
                  <a:pt x="618506" y="1836634"/>
                  <a:pt x="618506" y="1832176"/>
                </a:cubicBezTo>
                <a:cubicBezTo>
                  <a:pt x="618506" y="1827636"/>
                  <a:pt x="620281" y="1823777"/>
                  <a:pt x="623830" y="1820599"/>
                </a:cubicBezTo>
                <a:cubicBezTo>
                  <a:pt x="627380" y="1817420"/>
                  <a:pt x="632416" y="1815831"/>
                  <a:pt x="638937" y="1815831"/>
                </a:cubicBezTo>
                <a:cubicBezTo>
                  <a:pt x="643065" y="1815831"/>
                  <a:pt x="646614" y="1816533"/>
                  <a:pt x="649586" y="1817936"/>
                </a:cubicBezTo>
                <a:cubicBezTo>
                  <a:pt x="652558" y="1819340"/>
                  <a:pt x="654993" y="1821115"/>
                  <a:pt x="656892" y="1823261"/>
                </a:cubicBezTo>
                <a:lnTo>
                  <a:pt x="656892" y="1810135"/>
                </a:lnTo>
                <a:cubicBezTo>
                  <a:pt x="656892" y="1805100"/>
                  <a:pt x="655963" y="1801158"/>
                  <a:pt x="654106" y="1798310"/>
                </a:cubicBezTo>
                <a:cubicBezTo>
                  <a:pt x="652248" y="1795462"/>
                  <a:pt x="648967" y="1794038"/>
                  <a:pt x="644262" y="1794038"/>
                </a:cubicBezTo>
                <a:cubicBezTo>
                  <a:pt x="641703" y="1794038"/>
                  <a:pt x="639329" y="1794306"/>
                  <a:pt x="637142" y="1794843"/>
                </a:cubicBezTo>
                <a:cubicBezTo>
                  <a:pt x="634954" y="1795380"/>
                  <a:pt x="632911" y="1796350"/>
                  <a:pt x="631012" y="1797753"/>
                </a:cubicBezTo>
                <a:cubicBezTo>
                  <a:pt x="632333" y="1798496"/>
                  <a:pt x="633262" y="1799404"/>
                  <a:pt x="633798" y="1800477"/>
                </a:cubicBezTo>
                <a:cubicBezTo>
                  <a:pt x="634335" y="1801550"/>
                  <a:pt x="634603" y="1802706"/>
                  <a:pt x="634603" y="1803944"/>
                </a:cubicBezTo>
                <a:cubicBezTo>
                  <a:pt x="634603" y="1805760"/>
                  <a:pt x="633984" y="1807246"/>
                  <a:pt x="632746" y="1808402"/>
                </a:cubicBezTo>
                <a:cubicBezTo>
                  <a:pt x="631508" y="1809558"/>
                  <a:pt x="630063" y="1810135"/>
                  <a:pt x="628412" y="1810135"/>
                </a:cubicBezTo>
                <a:cubicBezTo>
                  <a:pt x="626678" y="1810135"/>
                  <a:pt x="625213" y="1809516"/>
                  <a:pt x="624016" y="1808278"/>
                </a:cubicBezTo>
                <a:cubicBezTo>
                  <a:pt x="622819" y="1807040"/>
                  <a:pt x="622221" y="1805347"/>
                  <a:pt x="622221" y="1803201"/>
                </a:cubicBezTo>
                <a:cubicBezTo>
                  <a:pt x="622221" y="1801055"/>
                  <a:pt x="622881" y="1799115"/>
                  <a:pt x="624202" y="1797381"/>
                </a:cubicBezTo>
                <a:cubicBezTo>
                  <a:pt x="625523" y="1795648"/>
                  <a:pt x="627298" y="1794162"/>
                  <a:pt x="629526" y="1792924"/>
                </a:cubicBezTo>
                <a:cubicBezTo>
                  <a:pt x="631755" y="1791685"/>
                  <a:pt x="634252" y="1790736"/>
                  <a:pt x="637018" y="1790076"/>
                </a:cubicBezTo>
                <a:cubicBezTo>
                  <a:pt x="639783" y="1789415"/>
                  <a:pt x="642569" y="1789085"/>
                  <a:pt x="645376" y="1789085"/>
                </a:cubicBezTo>
                <a:close/>
                <a:moveTo>
                  <a:pt x="545935" y="1789085"/>
                </a:moveTo>
                <a:cubicBezTo>
                  <a:pt x="551548" y="1789085"/>
                  <a:pt x="555655" y="1790323"/>
                  <a:pt x="558256" y="1792800"/>
                </a:cubicBezTo>
                <a:cubicBezTo>
                  <a:pt x="560856" y="1795276"/>
                  <a:pt x="562404" y="1798413"/>
                  <a:pt x="562899" y="1802211"/>
                </a:cubicBezTo>
                <a:cubicBezTo>
                  <a:pt x="565293" y="1798083"/>
                  <a:pt x="568141" y="1794864"/>
                  <a:pt x="571443" y="1792552"/>
                </a:cubicBezTo>
                <a:cubicBezTo>
                  <a:pt x="574745" y="1790241"/>
                  <a:pt x="579038" y="1789085"/>
                  <a:pt x="584321" y="1789085"/>
                </a:cubicBezTo>
                <a:cubicBezTo>
                  <a:pt x="588613" y="1789085"/>
                  <a:pt x="591998" y="1789807"/>
                  <a:pt x="594474" y="1791252"/>
                </a:cubicBezTo>
                <a:cubicBezTo>
                  <a:pt x="596951" y="1792697"/>
                  <a:pt x="598726" y="1794637"/>
                  <a:pt x="599799" y="1797072"/>
                </a:cubicBezTo>
                <a:cubicBezTo>
                  <a:pt x="600872" y="1799507"/>
                  <a:pt x="601409" y="1802211"/>
                  <a:pt x="601409" y="1805182"/>
                </a:cubicBezTo>
                <a:lnTo>
                  <a:pt x="601409" y="1842330"/>
                </a:lnTo>
                <a:lnTo>
                  <a:pt x="602028" y="1842949"/>
                </a:lnTo>
                <a:lnTo>
                  <a:pt x="611315" y="1842949"/>
                </a:lnTo>
                <a:lnTo>
                  <a:pt x="611315" y="1847283"/>
                </a:lnTo>
                <a:lnTo>
                  <a:pt x="582216" y="1847283"/>
                </a:lnTo>
                <a:lnTo>
                  <a:pt x="582216" y="1842949"/>
                </a:lnTo>
                <a:lnTo>
                  <a:pt x="590883" y="1842949"/>
                </a:lnTo>
                <a:lnTo>
                  <a:pt x="591503" y="1842330"/>
                </a:lnTo>
                <a:lnTo>
                  <a:pt x="591503" y="1807659"/>
                </a:lnTo>
                <a:cubicBezTo>
                  <a:pt x="591503" y="1803614"/>
                  <a:pt x="590801" y="1800436"/>
                  <a:pt x="589398" y="1798124"/>
                </a:cubicBezTo>
                <a:cubicBezTo>
                  <a:pt x="587994" y="1795813"/>
                  <a:pt x="585394" y="1794657"/>
                  <a:pt x="581597" y="1794657"/>
                </a:cubicBezTo>
                <a:cubicBezTo>
                  <a:pt x="578130" y="1794657"/>
                  <a:pt x="575013" y="1795834"/>
                  <a:pt x="572248" y="1798186"/>
                </a:cubicBezTo>
                <a:cubicBezTo>
                  <a:pt x="569482" y="1800539"/>
                  <a:pt x="566407" y="1804522"/>
                  <a:pt x="563023" y="1810135"/>
                </a:cubicBezTo>
                <a:lnTo>
                  <a:pt x="563023" y="1842330"/>
                </a:lnTo>
                <a:lnTo>
                  <a:pt x="563642" y="1842949"/>
                </a:lnTo>
                <a:lnTo>
                  <a:pt x="572310" y="1842949"/>
                </a:lnTo>
                <a:lnTo>
                  <a:pt x="572310" y="1847283"/>
                </a:lnTo>
                <a:lnTo>
                  <a:pt x="543830" y="1847283"/>
                </a:lnTo>
                <a:lnTo>
                  <a:pt x="543830" y="1842949"/>
                </a:lnTo>
                <a:lnTo>
                  <a:pt x="552498" y="1842949"/>
                </a:lnTo>
                <a:lnTo>
                  <a:pt x="553117" y="1842330"/>
                </a:lnTo>
                <a:lnTo>
                  <a:pt x="553117" y="1807659"/>
                </a:lnTo>
                <a:cubicBezTo>
                  <a:pt x="553117" y="1803614"/>
                  <a:pt x="552415" y="1800436"/>
                  <a:pt x="551012" y="1798124"/>
                </a:cubicBezTo>
                <a:cubicBezTo>
                  <a:pt x="549608" y="1795813"/>
                  <a:pt x="547008" y="1794657"/>
                  <a:pt x="543211" y="1794657"/>
                </a:cubicBezTo>
                <a:cubicBezTo>
                  <a:pt x="539744" y="1794657"/>
                  <a:pt x="536627" y="1795834"/>
                  <a:pt x="533862" y="1798186"/>
                </a:cubicBezTo>
                <a:cubicBezTo>
                  <a:pt x="531097" y="1800539"/>
                  <a:pt x="528022" y="1804522"/>
                  <a:pt x="524637" y="1810135"/>
                </a:cubicBezTo>
                <a:lnTo>
                  <a:pt x="524637" y="1842330"/>
                </a:lnTo>
                <a:lnTo>
                  <a:pt x="525256" y="1842949"/>
                </a:lnTo>
                <a:lnTo>
                  <a:pt x="533924" y="1842949"/>
                </a:lnTo>
                <a:lnTo>
                  <a:pt x="533924" y="1847283"/>
                </a:lnTo>
                <a:lnTo>
                  <a:pt x="504825" y="1847283"/>
                </a:lnTo>
                <a:lnTo>
                  <a:pt x="504825" y="1842949"/>
                </a:lnTo>
                <a:lnTo>
                  <a:pt x="514112" y="1842949"/>
                </a:lnTo>
                <a:lnTo>
                  <a:pt x="514731" y="1842330"/>
                </a:lnTo>
                <a:lnTo>
                  <a:pt x="514731" y="1795276"/>
                </a:lnTo>
                <a:lnTo>
                  <a:pt x="514112" y="1794657"/>
                </a:lnTo>
                <a:lnTo>
                  <a:pt x="504825" y="1794657"/>
                </a:lnTo>
                <a:lnTo>
                  <a:pt x="504825" y="1790323"/>
                </a:lnTo>
                <a:cubicBezTo>
                  <a:pt x="506971" y="1790323"/>
                  <a:pt x="509056" y="1790303"/>
                  <a:pt x="511078" y="1790261"/>
                </a:cubicBezTo>
                <a:cubicBezTo>
                  <a:pt x="513101" y="1790220"/>
                  <a:pt x="515123" y="1790158"/>
                  <a:pt x="517146" y="1790076"/>
                </a:cubicBezTo>
                <a:cubicBezTo>
                  <a:pt x="519168" y="1789993"/>
                  <a:pt x="521252" y="1789869"/>
                  <a:pt x="523399" y="1789704"/>
                </a:cubicBezTo>
                <a:lnTo>
                  <a:pt x="524018" y="1790323"/>
                </a:lnTo>
                <a:lnTo>
                  <a:pt x="524018" y="1802087"/>
                </a:lnTo>
                <a:lnTo>
                  <a:pt x="524637" y="1802087"/>
                </a:lnTo>
                <a:cubicBezTo>
                  <a:pt x="527031" y="1798207"/>
                  <a:pt x="529838" y="1795070"/>
                  <a:pt x="533057" y="1792676"/>
                </a:cubicBezTo>
                <a:cubicBezTo>
                  <a:pt x="536277" y="1790282"/>
                  <a:pt x="540569" y="1789085"/>
                  <a:pt x="545935" y="1789085"/>
                </a:cubicBezTo>
                <a:close/>
                <a:moveTo>
                  <a:pt x="1004011" y="1779798"/>
                </a:moveTo>
                <a:cubicBezTo>
                  <a:pt x="1006323" y="1779798"/>
                  <a:pt x="1008015" y="1780417"/>
                  <a:pt x="1009088" y="1781656"/>
                </a:cubicBezTo>
                <a:cubicBezTo>
                  <a:pt x="1010161" y="1782894"/>
                  <a:pt x="1010698" y="1784297"/>
                  <a:pt x="1010698" y="1785866"/>
                </a:cubicBezTo>
                <a:cubicBezTo>
                  <a:pt x="1010698" y="1787517"/>
                  <a:pt x="1010141" y="1788879"/>
                  <a:pt x="1009026" y="1789952"/>
                </a:cubicBezTo>
                <a:cubicBezTo>
                  <a:pt x="1007912" y="1791025"/>
                  <a:pt x="1006612" y="1791562"/>
                  <a:pt x="1005126" y="1791562"/>
                </a:cubicBezTo>
                <a:cubicBezTo>
                  <a:pt x="1003557" y="1791562"/>
                  <a:pt x="1002236" y="1791025"/>
                  <a:pt x="1001163" y="1789952"/>
                </a:cubicBezTo>
                <a:lnTo>
                  <a:pt x="999616" y="1786144"/>
                </a:lnTo>
                <a:lnTo>
                  <a:pt x="996829" y="1787847"/>
                </a:lnTo>
                <a:lnTo>
                  <a:pt x="993108" y="1792645"/>
                </a:lnTo>
                <a:lnTo>
                  <a:pt x="1000668" y="1797815"/>
                </a:lnTo>
                <a:cubicBezTo>
                  <a:pt x="1003227" y="1800745"/>
                  <a:pt x="1004507" y="1804439"/>
                  <a:pt x="1004507" y="1808897"/>
                </a:cubicBezTo>
                <a:cubicBezTo>
                  <a:pt x="1004507" y="1813355"/>
                  <a:pt x="1003227" y="1817049"/>
                  <a:pt x="1000668" y="1819979"/>
                </a:cubicBezTo>
                <a:cubicBezTo>
                  <a:pt x="998109" y="1822910"/>
                  <a:pt x="994910" y="1825098"/>
                  <a:pt x="991072" y="1826542"/>
                </a:cubicBezTo>
                <a:cubicBezTo>
                  <a:pt x="987233" y="1827987"/>
                  <a:pt x="983374" y="1828709"/>
                  <a:pt x="979494" y="1828709"/>
                </a:cubicBezTo>
                <a:cubicBezTo>
                  <a:pt x="975697" y="1828709"/>
                  <a:pt x="971899" y="1827987"/>
                  <a:pt x="968102" y="1826542"/>
                </a:cubicBezTo>
                <a:lnTo>
                  <a:pt x="967743" y="1826292"/>
                </a:lnTo>
                <a:lnTo>
                  <a:pt x="964697" y="1829947"/>
                </a:lnTo>
                <a:cubicBezTo>
                  <a:pt x="963995" y="1831433"/>
                  <a:pt x="963644" y="1832754"/>
                  <a:pt x="963644" y="1833910"/>
                </a:cubicBezTo>
                <a:cubicBezTo>
                  <a:pt x="963644" y="1835891"/>
                  <a:pt x="964490" y="1837356"/>
                  <a:pt x="966183" y="1838306"/>
                </a:cubicBezTo>
                <a:cubicBezTo>
                  <a:pt x="967875" y="1839255"/>
                  <a:pt x="970124" y="1839915"/>
                  <a:pt x="972931" y="1840287"/>
                </a:cubicBezTo>
                <a:cubicBezTo>
                  <a:pt x="975738" y="1840658"/>
                  <a:pt x="978813" y="1840927"/>
                  <a:pt x="982156" y="1841092"/>
                </a:cubicBezTo>
                <a:cubicBezTo>
                  <a:pt x="985500" y="1841257"/>
                  <a:pt x="988843" y="1841525"/>
                  <a:pt x="992186" y="1841896"/>
                </a:cubicBezTo>
                <a:cubicBezTo>
                  <a:pt x="995529" y="1842268"/>
                  <a:pt x="998604" y="1842970"/>
                  <a:pt x="1001411" y="1844002"/>
                </a:cubicBezTo>
                <a:cubicBezTo>
                  <a:pt x="1004218" y="1845033"/>
                  <a:pt x="1006467" y="1846602"/>
                  <a:pt x="1008159" y="1848707"/>
                </a:cubicBezTo>
                <a:cubicBezTo>
                  <a:pt x="1009852" y="1850812"/>
                  <a:pt x="1010698" y="1853680"/>
                  <a:pt x="1010698" y="1857313"/>
                </a:cubicBezTo>
                <a:cubicBezTo>
                  <a:pt x="1010698" y="1864082"/>
                  <a:pt x="1007891" y="1869468"/>
                  <a:pt x="1002278" y="1873472"/>
                </a:cubicBezTo>
                <a:cubicBezTo>
                  <a:pt x="996664" y="1877476"/>
                  <a:pt x="989111" y="1879477"/>
                  <a:pt x="979618" y="1879477"/>
                </a:cubicBezTo>
                <a:cubicBezTo>
                  <a:pt x="976894" y="1879477"/>
                  <a:pt x="974025" y="1879250"/>
                  <a:pt x="971012" y="1878796"/>
                </a:cubicBezTo>
                <a:cubicBezTo>
                  <a:pt x="967999" y="1878342"/>
                  <a:pt x="965172" y="1877496"/>
                  <a:pt x="962530" y="1876258"/>
                </a:cubicBezTo>
                <a:cubicBezTo>
                  <a:pt x="959888" y="1875020"/>
                  <a:pt x="957763" y="1873307"/>
                  <a:pt x="956153" y="1871119"/>
                </a:cubicBezTo>
                <a:cubicBezTo>
                  <a:pt x="954543" y="1868932"/>
                  <a:pt x="953738" y="1866104"/>
                  <a:pt x="953738" y="1862637"/>
                </a:cubicBezTo>
                <a:cubicBezTo>
                  <a:pt x="953738" y="1859253"/>
                  <a:pt x="954770" y="1856322"/>
                  <a:pt x="956834" y="1853846"/>
                </a:cubicBezTo>
                <a:lnTo>
                  <a:pt x="964712" y="1847937"/>
                </a:lnTo>
                <a:lnTo>
                  <a:pt x="958815" y="1844621"/>
                </a:lnTo>
                <a:cubicBezTo>
                  <a:pt x="957082" y="1842846"/>
                  <a:pt x="956215" y="1840390"/>
                  <a:pt x="956215" y="1837253"/>
                </a:cubicBezTo>
                <a:cubicBezTo>
                  <a:pt x="956215" y="1833951"/>
                  <a:pt x="957102" y="1831268"/>
                  <a:pt x="958877" y="1829204"/>
                </a:cubicBezTo>
                <a:lnTo>
                  <a:pt x="964919" y="1824322"/>
                </a:lnTo>
                <a:lnTo>
                  <a:pt x="958691" y="1819979"/>
                </a:lnTo>
                <a:cubicBezTo>
                  <a:pt x="956215" y="1817049"/>
                  <a:pt x="954977" y="1813355"/>
                  <a:pt x="954977" y="1808897"/>
                </a:cubicBezTo>
                <a:cubicBezTo>
                  <a:pt x="954977" y="1804439"/>
                  <a:pt x="956215" y="1800745"/>
                  <a:pt x="958691" y="1797815"/>
                </a:cubicBezTo>
                <a:cubicBezTo>
                  <a:pt x="961168" y="1794884"/>
                  <a:pt x="964305" y="1792697"/>
                  <a:pt x="968102" y="1791252"/>
                </a:cubicBezTo>
                <a:cubicBezTo>
                  <a:pt x="971899" y="1789807"/>
                  <a:pt x="975697" y="1789085"/>
                  <a:pt x="979494" y="1789085"/>
                </a:cubicBezTo>
                <a:lnTo>
                  <a:pt x="988827" y="1790832"/>
                </a:lnTo>
                <a:lnTo>
                  <a:pt x="995591" y="1783018"/>
                </a:lnTo>
                <a:cubicBezTo>
                  <a:pt x="998398" y="1780871"/>
                  <a:pt x="1001205" y="1779798"/>
                  <a:pt x="1004011" y="1779798"/>
                </a:cubicBezTo>
                <a:close/>
                <a:moveTo>
                  <a:pt x="414052" y="1768654"/>
                </a:moveTo>
                <a:lnTo>
                  <a:pt x="413433" y="1769273"/>
                </a:lnTo>
                <a:lnTo>
                  <a:pt x="413433" y="1842330"/>
                </a:lnTo>
                <a:lnTo>
                  <a:pt x="414052" y="1842949"/>
                </a:lnTo>
                <a:lnTo>
                  <a:pt x="430149" y="1842949"/>
                </a:lnTo>
                <a:cubicBezTo>
                  <a:pt x="436258" y="1842949"/>
                  <a:pt x="441582" y="1841422"/>
                  <a:pt x="446123" y="1838367"/>
                </a:cubicBezTo>
                <a:cubicBezTo>
                  <a:pt x="450663" y="1835313"/>
                  <a:pt x="454192" y="1831000"/>
                  <a:pt x="456710" y="1825428"/>
                </a:cubicBezTo>
                <a:cubicBezTo>
                  <a:pt x="459227" y="1819856"/>
                  <a:pt x="460486" y="1813314"/>
                  <a:pt x="460486" y="1805802"/>
                </a:cubicBezTo>
                <a:cubicBezTo>
                  <a:pt x="460486" y="1798620"/>
                  <a:pt x="459165" y="1792222"/>
                  <a:pt x="456524" y="1786609"/>
                </a:cubicBezTo>
                <a:cubicBezTo>
                  <a:pt x="453882" y="1780995"/>
                  <a:pt x="450106" y="1776599"/>
                  <a:pt x="445194" y="1773421"/>
                </a:cubicBezTo>
                <a:cubicBezTo>
                  <a:pt x="440282" y="1770243"/>
                  <a:pt x="434442" y="1768654"/>
                  <a:pt x="427673" y="1768654"/>
                </a:cubicBezTo>
                <a:close/>
                <a:moveTo>
                  <a:pt x="1204865" y="1764320"/>
                </a:moveTo>
                <a:lnTo>
                  <a:pt x="1209199" y="1764320"/>
                </a:lnTo>
                <a:lnTo>
                  <a:pt x="1209199" y="1790323"/>
                </a:lnTo>
                <a:lnTo>
                  <a:pt x="1225296" y="1790323"/>
                </a:lnTo>
                <a:lnTo>
                  <a:pt x="1225296" y="1794657"/>
                </a:lnTo>
                <a:lnTo>
                  <a:pt x="1209818" y="1794657"/>
                </a:lnTo>
                <a:lnTo>
                  <a:pt x="1209199" y="1795276"/>
                </a:lnTo>
                <a:lnTo>
                  <a:pt x="1209199" y="1835024"/>
                </a:lnTo>
                <a:cubicBezTo>
                  <a:pt x="1209199" y="1837748"/>
                  <a:pt x="1209777" y="1839750"/>
                  <a:pt x="1210932" y="1841030"/>
                </a:cubicBezTo>
                <a:cubicBezTo>
                  <a:pt x="1212088" y="1842309"/>
                  <a:pt x="1213574" y="1842949"/>
                  <a:pt x="1215390" y="1842949"/>
                </a:cubicBezTo>
                <a:cubicBezTo>
                  <a:pt x="1217041" y="1842949"/>
                  <a:pt x="1218465" y="1842474"/>
                  <a:pt x="1219662" y="1841525"/>
                </a:cubicBezTo>
                <a:cubicBezTo>
                  <a:pt x="1220859" y="1840576"/>
                  <a:pt x="1222035" y="1839317"/>
                  <a:pt x="1223191" y="1837748"/>
                </a:cubicBezTo>
                <a:lnTo>
                  <a:pt x="1226534" y="1840596"/>
                </a:lnTo>
                <a:cubicBezTo>
                  <a:pt x="1225214" y="1842495"/>
                  <a:pt x="1223501" y="1844290"/>
                  <a:pt x="1221395" y="1845983"/>
                </a:cubicBezTo>
                <a:cubicBezTo>
                  <a:pt x="1219291" y="1847675"/>
                  <a:pt x="1216422" y="1848521"/>
                  <a:pt x="1212790" y="1848521"/>
                </a:cubicBezTo>
                <a:cubicBezTo>
                  <a:pt x="1210478" y="1848521"/>
                  <a:pt x="1208291" y="1848067"/>
                  <a:pt x="1206227" y="1847159"/>
                </a:cubicBezTo>
                <a:cubicBezTo>
                  <a:pt x="1204163" y="1846251"/>
                  <a:pt x="1202492" y="1844744"/>
                  <a:pt x="1201212" y="1842639"/>
                </a:cubicBezTo>
                <a:cubicBezTo>
                  <a:pt x="1199933" y="1840534"/>
                  <a:pt x="1199293" y="1837748"/>
                  <a:pt x="1199293" y="1834281"/>
                </a:cubicBezTo>
                <a:lnTo>
                  <a:pt x="1199293" y="1795276"/>
                </a:lnTo>
                <a:lnTo>
                  <a:pt x="1198674" y="1794657"/>
                </a:lnTo>
                <a:lnTo>
                  <a:pt x="1188149" y="1794657"/>
                </a:lnTo>
                <a:lnTo>
                  <a:pt x="1188149" y="1790323"/>
                </a:lnTo>
                <a:cubicBezTo>
                  <a:pt x="1193102" y="1789993"/>
                  <a:pt x="1197043" y="1787744"/>
                  <a:pt x="1199974" y="1783575"/>
                </a:cubicBezTo>
                <a:cubicBezTo>
                  <a:pt x="1202904" y="1779406"/>
                  <a:pt x="1204535" y="1772988"/>
                  <a:pt x="1204865" y="1764320"/>
                </a:cubicBezTo>
                <a:close/>
                <a:moveTo>
                  <a:pt x="391763" y="1764320"/>
                </a:moveTo>
                <a:lnTo>
                  <a:pt x="430149" y="1764320"/>
                </a:lnTo>
                <a:cubicBezTo>
                  <a:pt x="436505" y="1764320"/>
                  <a:pt x="442263" y="1765249"/>
                  <a:pt x="447423" y="1767106"/>
                </a:cubicBezTo>
                <a:cubicBezTo>
                  <a:pt x="452582" y="1768964"/>
                  <a:pt x="456998" y="1771626"/>
                  <a:pt x="460672" y="1775093"/>
                </a:cubicBezTo>
                <a:cubicBezTo>
                  <a:pt x="464345" y="1778560"/>
                  <a:pt x="467193" y="1782770"/>
                  <a:pt x="469216" y="1787723"/>
                </a:cubicBezTo>
                <a:cubicBezTo>
                  <a:pt x="471238" y="1792676"/>
                  <a:pt x="472250" y="1798289"/>
                  <a:pt x="472250" y="1804563"/>
                </a:cubicBezTo>
                <a:cubicBezTo>
                  <a:pt x="472250" y="1810672"/>
                  <a:pt x="471197" y="1816327"/>
                  <a:pt x="469092" y="1821527"/>
                </a:cubicBezTo>
                <a:cubicBezTo>
                  <a:pt x="466987" y="1826728"/>
                  <a:pt x="464036" y="1831248"/>
                  <a:pt x="460239" y="1835086"/>
                </a:cubicBezTo>
                <a:cubicBezTo>
                  <a:pt x="456441" y="1838925"/>
                  <a:pt x="451984" y="1841917"/>
                  <a:pt x="446865" y="1844063"/>
                </a:cubicBezTo>
                <a:cubicBezTo>
                  <a:pt x="441747" y="1846210"/>
                  <a:pt x="436175" y="1847283"/>
                  <a:pt x="430149" y="1847283"/>
                </a:cubicBezTo>
                <a:lnTo>
                  <a:pt x="391763" y="1847283"/>
                </a:lnTo>
                <a:lnTo>
                  <a:pt x="391763" y="1842949"/>
                </a:lnTo>
                <a:lnTo>
                  <a:pt x="401669" y="1842949"/>
                </a:lnTo>
                <a:lnTo>
                  <a:pt x="402288" y="1842330"/>
                </a:lnTo>
                <a:lnTo>
                  <a:pt x="402288" y="1769273"/>
                </a:lnTo>
                <a:lnTo>
                  <a:pt x="401669" y="1768654"/>
                </a:lnTo>
                <a:lnTo>
                  <a:pt x="391763" y="1768654"/>
                </a:lnTo>
                <a:close/>
                <a:moveTo>
                  <a:pt x="346615" y="1764320"/>
                </a:moveTo>
                <a:lnTo>
                  <a:pt x="378809" y="1764320"/>
                </a:lnTo>
                <a:lnTo>
                  <a:pt x="378809" y="1768654"/>
                </a:lnTo>
                <a:lnTo>
                  <a:pt x="368903" y="1768654"/>
                </a:lnTo>
                <a:lnTo>
                  <a:pt x="368284" y="1769273"/>
                </a:lnTo>
                <a:lnTo>
                  <a:pt x="368284" y="1842330"/>
                </a:lnTo>
                <a:lnTo>
                  <a:pt x="368903" y="1842949"/>
                </a:lnTo>
                <a:lnTo>
                  <a:pt x="378809" y="1842949"/>
                </a:lnTo>
                <a:lnTo>
                  <a:pt x="378809" y="1847283"/>
                </a:lnTo>
                <a:lnTo>
                  <a:pt x="346615" y="1847283"/>
                </a:lnTo>
                <a:lnTo>
                  <a:pt x="346615" y="1842949"/>
                </a:lnTo>
                <a:lnTo>
                  <a:pt x="356521" y="1842949"/>
                </a:lnTo>
                <a:lnTo>
                  <a:pt x="357140" y="1842330"/>
                </a:lnTo>
                <a:lnTo>
                  <a:pt x="357140" y="1769273"/>
                </a:lnTo>
                <a:lnTo>
                  <a:pt x="356521" y="1768654"/>
                </a:lnTo>
                <a:lnTo>
                  <a:pt x="346615" y="1768654"/>
                </a:lnTo>
                <a:close/>
                <a:moveTo>
                  <a:pt x="1433465" y="1763082"/>
                </a:moveTo>
                <a:cubicBezTo>
                  <a:pt x="1435364" y="1763082"/>
                  <a:pt x="1436973" y="1763742"/>
                  <a:pt x="1438294" y="1765063"/>
                </a:cubicBezTo>
                <a:cubicBezTo>
                  <a:pt x="1439615" y="1766384"/>
                  <a:pt x="1440275" y="1767994"/>
                  <a:pt x="1440275" y="1769892"/>
                </a:cubicBezTo>
                <a:cubicBezTo>
                  <a:pt x="1440275" y="1771708"/>
                  <a:pt x="1439615" y="1773297"/>
                  <a:pt x="1438294" y="1774660"/>
                </a:cubicBezTo>
                <a:cubicBezTo>
                  <a:pt x="1436973" y="1776022"/>
                  <a:pt x="1435364" y="1776703"/>
                  <a:pt x="1433465" y="1776703"/>
                </a:cubicBezTo>
                <a:cubicBezTo>
                  <a:pt x="1431649" y="1776703"/>
                  <a:pt x="1430060" y="1776022"/>
                  <a:pt x="1428698" y="1774660"/>
                </a:cubicBezTo>
                <a:cubicBezTo>
                  <a:pt x="1427336" y="1773297"/>
                  <a:pt x="1426654" y="1771708"/>
                  <a:pt x="1426654" y="1769892"/>
                </a:cubicBezTo>
                <a:cubicBezTo>
                  <a:pt x="1426654" y="1767994"/>
                  <a:pt x="1427336" y="1766384"/>
                  <a:pt x="1428698" y="1765063"/>
                </a:cubicBezTo>
                <a:cubicBezTo>
                  <a:pt x="1430060" y="1763742"/>
                  <a:pt x="1431649" y="1763082"/>
                  <a:pt x="1433465" y="1763082"/>
                </a:cubicBezTo>
                <a:close/>
                <a:moveTo>
                  <a:pt x="1109615" y="1763082"/>
                </a:moveTo>
                <a:cubicBezTo>
                  <a:pt x="1111514" y="1763082"/>
                  <a:pt x="1113123" y="1763742"/>
                  <a:pt x="1114444" y="1765063"/>
                </a:cubicBezTo>
                <a:cubicBezTo>
                  <a:pt x="1115765" y="1766384"/>
                  <a:pt x="1116425" y="1767994"/>
                  <a:pt x="1116425" y="1769892"/>
                </a:cubicBezTo>
                <a:cubicBezTo>
                  <a:pt x="1116425" y="1771708"/>
                  <a:pt x="1115765" y="1773297"/>
                  <a:pt x="1114444" y="1774660"/>
                </a:cubicBezTo>
                <a:cubicBezTo>
                  <a:pt x="1113123" y="1776022"/>
                  <a:pt x="1111514" y="1776703"/>
                  <a:pt x="1109615" y="1776703"/>
                </a:cubicBezTo>
                <a:cubicBezTo>
                  <a:pt x="1107799" y="1776703"/>
                  <a:pt x="1106210" y="1776022"/>
                  <a:pt x="1104848" y="1774660"/>
                </a:cubicBezTo>
                <a:cubicBezTo>
                  <a:pt x="1103486" y="1773297"/>
                  <a:pt x="1102805" y="1771708"/>
                  <a:pt x="1102805" y="1769892"/>
                </a:cubicBezTo>
                <a:cubicBezTo>
                  <a:pt x="1102805" y="1767994"/>
                  <a:pt x="1103486" y="1766384"/>
                  <a:pt x="1104848" y="1765063"/>
                </a:cubicBezTo>
                <a:cubicBezTo>
                  <a:pt x="1106210" y="1763742"/>
                  <a:pt x="1107799" y="1763082"/>
                  <a:pt x="1109615" y="1763082"/>
                </a:cubicBezTo>
                <a:close/>
                <a:moveTo>
                  <a:pt x="852440" y="1763082"/>
                </a:moveTo>
                <a:cubicBezTo>
                  <a:pt x="854339" y="1763082"/>
                  <a:pt x="855948" y="1763742"/>
                  <a:pt x="857269" y="1765063"/>
                </a:cubicBezTo>
                <a:cubicBezTo>
                  <a:pt x="858590" y="1766384"/>
                  <a:pt x="859250" y="1767994"/>
                  <a:pt x="859250" y="1769892"/>
                </a:cubicBezTo>
                <a:cubicBezTo>
                  <a:pt x="859250" y="1771708"/>
                  <a:pt x="858590" y="1773297"/>
                  <a:pt x="857269" y="1774660"/>
                </a:cubicBezTo>
                <a:cubicBezTo>
                  <a:pt x="855948" y="1776022"/>
                  <a:pt x="854339" y="1776703"/>
                  <a:pt x="852440" y="1776703"/>
                </a:cubicBezTo>
                <a:cubicBezTo>
                  <a:pt x="850624" y="1776703"/>
                  <a:pt x="849035" y="1776022"/>
                  <a:pt x="847673" y="1774660"/>
                </a:cubicBezTo>
                <a:cubicBezTo>
                  <a:pt x="846311" y="1773297"/>
                  <a:pt x="845630" y="1771708"/>
                  <a:pt x="845630" y="1769892"/>
                </a:cubicBezTo>
                <a:cubicBezTo>
                  <a:pt x="845630" y="1767994"/>
                  <a:pt x="846311" y="1766384"/>
                  <a:pt x="847673" y="1765063"/>
                </a:cubicBezTo>
                <a:cubicBezTo>
                  <a:pt x="849035" y="1763742"/>
                  <a:pt x="850624" y="1763082"/>
                  <a:pt x="852440" y="1763082"/>
                </a:cubicBezTo>
                <a:close/>
                <a:moveTo>
                  <a:pt x="1168694" y="1609859"/>
                </a:moveTo>
                <a:lnTo>
                  <a:pt x="1164784" y="1615207"/>
                </a:lnTo>
                <a:cubicBezTo>
                  <a:pt x="1164041" y="1617312"/>
                  <a:pt x="1163669" y="1619396"/>
                  <a:pt x="1163669" y="1621460"/>
                </a:cubicBezTo>
                <a:cubicBezTo>
                  <a:pt x="1163669" y="1625670"/>
                  <a:pt x="1165135" y="1629137"/>
                  <a:pt x="1168065" y="1631861"/>
                </a:cubicBezTo>
                <a:cubicBezTo>
                  <a:pt x="1170996" y="1634585"/>
                  <a:pt x="1175268" y="1635947"/>
                  <a:pt x="1180881" y="1635947"/>
                </a:cubicBezTo>
                <a:cubicBezTo>
                  <a:pt x="1185174" y="1635947"/>
                  <a:pt x="1189095" y="1635390"/>
                  <a:pt x="1192644" y="1634276"/>
                </a:cubicBezTo>
                <a:cubicBezTo>
                  <a:pt x="1196194" y="1633161"/>
                  <a:pt x="1199063" y="1631510"/>
                  <a:pt x="1201250" y="1629323"/>
                </a:cubicBezTo>
                <a:cubicBezTo>
                  <a:pt x="1203438" y="1627135"/>
                  <a:pt x="1204532" y="1624432"/>
                  <a:pt x="1204532" y="1621212"/>
                </a:cubicBezTo>
                <a:cubicBezTo>
                  <a:pt x="1204532" y="1618736"/>
                  <a:pt x="1203665" y="1616878"/>
                  <a:pt x="1201931" y="1615640"/>
                </a:cubicBezTo>
                <a:cubicBezTo>
                  <a:pt x="1200198" y="1614402"/>
                  <a:pt x="1197886" y="1613515"/>
                  <a:pt x="1194997" y="1612978"/>
                </a:cubicBezTo>
                <a:cubicBezTo>
                  <a:pt x="1192108" y="1612441"/>
                  <a:pt x="1188950" y="1612070"/>
                  <a:pt x="1185524" y="1611864"/>
                </a:cubicBezTo>
                <a:cubicBezTo>
                  <a:pt x="1182099" y="1611657"/>
                  <a:pt x="1178673" y="1611389"/>
                  <a:pt x="1175247" y="1611059"/>
                </a:cubicBezTo>
                <a:close/>
                <a:moveTo>
                  <a:pt x="1044869" y="1609859"/>
                </a:moveTo>
                <a:lnTo>
                  <a:pt x="1040959" y="1615207"/>
                </a:lnTo>
                <a:cubicBezTo>
                  <a:pt x="1040216" y="1617312"/>
                  <a:pt x="1039844" y="1619396"/>
                  <a:pt x="1039844" y="1621460"/>
                </a:cubicBezTo>
                <a:cubicBezTo>
                  <a:pt x="1039844" y="1625670"/>
                  <a:pt x="1041310" y="1629137"/>
                  <a:pt x="1044240" y="1631861"/>
                </a:cubicBezTo>
                <a:cubicBezTo>
                  <a:pt x="1047171" y="1634585"/>
                  <a:pt x="1051443" y="1635947"/>
                  <a:pt x="1057056" y="1635947"/>
                </a:cubicBezTo>
                <a:cubicBezTo>
                  <a:pt x="1061349" y="1635947"/>
                  <a:pt x="1065270" y="1635390"/>
                  <a:pt x="1068819" y="1634276"/>
                </a:cubicBezTo>
                <a:cubicBezTo>
                  <a:pt x="1072369" y="1633161"/>
                  <a:pt x="1075238" y="1631510"/>
                  <a:pt x="1077425" y="1629323"/>
                </a:cubicBezTo>
                <a:cubicBezTo>
                  <a:pt x="1079613" y="1627135"/>
                  <a:pt x="1080707" y="1624432"/>
                  <a:pt x="1080707" y="1621212"/>
                </a:cubicBezTo>
                <a:cubicBezTo>
                  <a:pt x="1080707" y="1618736"/>
                  <a:pt x="1079840" y="1616878"/>
                  <a:pt x="1078106" y="1615640"/>
                </a:cubicBezTo>
                <a:cubicBezTo>
                  <a:pt x="1076373" y="1614402"/>
                  <a:pt x="1074061" y="1613515"/>
                  <a:pt x="1071172" y="1612978"/>
                </a:cubicBezTo>
                <a:cubicBezTo>
                  <a:pt x="1068283" y="1612441"/>
                  <a:pt x="1065125" y="1612070"/>
                  <a:pt x="1061699" y="1611864"/>
                </a:cubicBezTo>
                <a:cubicBezTo>
                  <a:pt x="1058274" y="1611657"/>
                  <a:pt x="1054848" y="1611389"/>
                  <a:pt x="1051422" y="1611059"/>
                </a:cubicBezTo>
                <a:close/>
                <a:moveTo>
                  <a:pt x="1819799" y="1554223"/>
                </a:moveTo>
                <a:cubicBezTo>
                  <a:pt x="1815754" y="1554223"/>
                  <a:pt x="1812493" y="1555296"/>
                  <a:pt x="1810017" y="1557442"/>
                </a:cubicBezTo>
                <a:cubicBezTo>
                  <a:pt x="1807540" y="1559589"/>
                  <a:pt x="1805766" y="1562581"/>
                  <a:pt x="1804692" y="1566420"/>
                </a:cubicBezTo>
                <a:cubicBezTo>
                  <a:pt x="1803619" y="1570258"/>
                  <a:pt x="1803083" y="1574654"/>
                  <a:pt x="1803083" y="1579607"/>
                </a:cubicBezTo>
                <a:cubicBezTo>
                  <a:pt x="1803083" y="1584478"/>
                  <a:pt x="1803867" y="1588832"/>
                  <a:pt x="1805435" y="1592671"/>
                </a:cubicBezTo>
                <a:cubicBezTo>
                  <a:pt x="1807004" y="1596509"/>
                  <a:pt x="1809129" y="1599522"/>
                  <a:pt x="1811812" y="1601710"/>
                </a:cubicBezTo>
                <a:cubicBezTo>
                  <a:pt x="1814495" y="1603897"/>
                  <a:pt x="1817570" y="1604991"/>
                  <a:pt x="1821037" y="1604991"/>
                </a:cubicBezTo>
                <a:cubicBezTo>
                  <a:pt x="1825165" y="1604991"/>
                  <a:pt x="1828446" y="1603897"/>
                  <a:pt x="1830881" y="1601710"/>
                </a:cubicBezTo>
                <a:cubicBezTo>
                  <a:pt x="1833317" y="1599522"/>
                  <a:pt x="1835071" y="1596530"/>
                  <a:pt x="1836144" y="1592733"/>
                </a:cubicBezTo>
                <a:cubicBezTo>
                  <a:pt x="1837217" y="1588935"/>
                  <a:pt x="1837754" y="1584560"/>
                  <a:pt x="1837754" y="1579607"/>
                </a:cubicBezTo>
                <a:cubicBezTo>
                  <a:pt x="1837754" y="1574737"/>
                  <a:pt x="1836969" y="1570382"/>
                  <a:pt x="1835401" y="1566544"/>
                </a:cubicBezTo>
                <a:cubicBezTo>
                  <a:pt x="1833832" y="1562705"/>
                  <a:pt x="1831707" y="1559692"/>
                  <a:pt x="1829024" y="1557504"/>
                </a:cubicBezTo>
                <a:cubicBezTo>
                  <a:pt x="1826341" y="1555317"/>
                  <a:pt x="1823266" y="1554223"/>
                  <a:pt x="1819799" y="1554223"/>
                </a:cubicBezTo>
                <a:close/>
                <a:moveTo>
                  <a:pt x="1572149" y="1554223"/>
                </a:moveTo>
                <a:cubicBezTo>
                  <a:pt x="1568104" y="1554223"/>
                  <a:pt x="1564843" y="1555296"/>
                  <a:pt x="1562367" y="1557442"/>
                </a:cubicBezTo>
                <a:cubicBezTo>
                  <a:pt x="1559890" y="1559589"/>
                  <a:pt x="1558115" y="1562581"/>
                  <a:pt x="1557042" y="1566420"/>
                </a:cubicBezTo>
                <a:cubicBezTo>
                  <a:pt x="1555969" y="1570258"/>
                  <a:pt x="1555433" y="1574654"/>
                  <a:pt x="1555433" y="1579607"/>
                </a:cubicBezTo>
                <a:cubicBezTo>
                  <a:pt x="1555433" y="1584478"/>
                  <a:pt x="1556217" y="1588832"/>
                  <a:pt x="1557785" y="1592671"/>
                </a:cubicBezTo>
                <a:cubicBezTo>
                  <a:pt x="1559354" y="1596509"/>
                  <a:pt x="1561479" y="1599522"/>
                  <a:pt x="1564162" y="1601710"/>
                </a:cubicBezTo>
                <a:cubicBezTo>
                  <a:pt x="1566845" y="1603897"/>
                  <a:pt x="1569920" y="1604991"/>
                  <a:pt x="1573387" y="1604991"/>
                </a:cubicBezTo>
                <a:cubicBezTo>
                  <a:pt x="1577515" y="1604991"/>
                  <a:pt x="1580796" y="1603897"/>
                  <a:pt x="1583231" y="1601710"/>
                </a:cubicBezTo>
                <a:cubicBezTo>
                  <a:pt x="1585667" y="1599522"/>
                  <a:pt x="1587421" y="1596530"/>
                  <a:pt x="1588494" y="1592733"/>
                </a:cubicBezTo>
                <a:cubicBezTo>
                  <a:pt x="1589567" y="1588935"/>
                  <a:pt x="1590103" y="1584560"/>
                  <a:pt x="1590103" y="1579607"/>
                </a:cubicBezTo>
                <a:cubicBezTo>
                  <a:pt x="1590103" y="1574737"/>
                  <a:pt x="1589319" y="1570382"/>
                  <a:pt x="1587751" y="1566544"/>
                </a:cubicBezTo>
                <a:cubicBezTo>
                  <a:pt x="1586182" y="1562705"/>
                  <a:pt x="1584057" y="1559692"/>
                  <a:pt x="1581374" y="1557504"/>
                </a:cubicBezTo>
                <a:cubicBezTo>
                  <a:pt x="1578691" y="1555317"/>
                  <a:pt x="1575616" y="1554223"/>
                  <a:pt x="1572149" y="1554223"/>
                </a:cubicBezTo>
                <a:close/>
                <a:moveTo>
                  <a:pt x="1248299" y="1554223"/>
                </a:moveTo>
                <a:cubicBezTo>
                  <a:pt x="1244254" y="1554223"/>
                  <a:pt x="1240973" y="1555296"/>
                  <a:pt x="1238455" y="1557442"/>
                </a:cubicBezTo>
                <a:cubicBezTo>
                  <a:pt x="1235937" y="1559589"/>
                  <a:pt x="1234100" y="1562581"/>
                  <a:pt x="1232945" y="1566420"/>
                </a:cubicBezTo>
                <a:lnTo>
                  <a:pt x="1232106" y="1572797"/>
                </a:lnTo>
                <a:lnTo>
                  <a:pt x="1261796" y="1572797"/>
                </a:lnTo>
                <a:cubicBezTo>
                  <a:pt x="1261466" y="1566853"/>
                  <a:pt x="1260289" y="1562272"/>
                  <a:pt x="1258267" y="1559052"/>
                </a:cubicBezTo>
                <a:cubicBezTo>
                  <a:pt x="1256244" y="1555833"/>
                  <a:pt x="1252922" y="1554223"/>
                  <a:pt x="1248299" y="1554223"/>
                </a:cubicBezTo>
                <a:close/>
                <a:moveTo>
                  <a:pt x="1178776" y="1554223"/>
                </a:moveTo>
                <a:cubicBezTo>
                  <a:pt x="1174896" y="1554223"/>
                  <a:pt x="1171718" y="1555585"/>
                  <a:pt x="1169241" y="1558309"/>
                </a:cubicBezTo>
                <a:cubicBezTo>
                  <a:pt x="1166765" y="1561033"/>
                  <a:pt x="1165527" y="1564583"/>
                  <a:pt x="1165527" y="1568958"/>
                </a:cubicBezTo>
                <a:cubicBezTo>
                  <a:pt x="1165527" y="1572508"/>
                  <a:pt x="1166249" y="1575480"/>
                  <a:pt x="1167694" y="1577874"/>
                </a:cubicBezTo>
                <a:cubicBezTo>
                  <a:pt x="1169138" y="1580268"/>
                  <a:pt x="1170975" y="1582084"/>
                  <a:pt x="1173204" y="1583322"/>
                </a:cubicBezTo>
                <a:cubicBezTo>
                  <a:pt x="1175433" y="1584560"/>
                  <a:pt x="1177785" y="1585179"/>
                  <a:pt x="1180262" y="1585179"/>
                </a:cubicBezTo>
                <a:cubicBezTo>
                  <a:pt x="1183977" y="1585179"/>
                  <a:pt x="1187196" y="1583858"/>
                  <a:pt x="1189920" y="1581217"/>
                </a:cubicBezTo>
                <a:cubicBezTo>
                  <a:pt x="1192644" y="1578575"/>
                  <a:pt x="1194006" y="1574984"/>
                  <a:pt x="1194006" y="1570444"/>
                </a:cubicBezTo>
                <a:cubicBezTo>
                  <a:pt x="1194006" y="1566812"/>
                  <a:pt x="1193243" y="1563799"/>
                  <a:pt x="1191716" y="1561405"/>
                </a:cubicBezTo>
                <a:cubicBezTo>
                  <a:pt x="1190189" y="1559011"/>
                  <a:pt x="1188269" y="1557215"/>
                  <a:pt x="1185958" y="1556018"/>
                </a:cubicBezTo>
                <a:cubicBezTo>
                  <a:pt x="1183646" y="1554821"/>
                  <a:pt x="1181252" y="1554223"/>
                  <a:pt x="1178776" y="1554223"/>
                </a:cubicBezTo>
                <a:close/>
                <a:moveTo>
                  <a:pt x="1054951" y="1554223"/>
                </a:moveTo>
                <a:cubicBezTo>
                  <a:pt x="1051071" y="1554223"/>
                  <a:pt x="1047893" y="1555585"/>
                  <a:pt x="1045416" y="1558309"/>
                </a:cubicBezTo>
                <a:cubicBezTo>
                  <a:pt x="1042940" y="1561033"/>
                  <a:pt x="1041702" y="1564583"/>
                  <a:pt x="1041702" y="1568958"/>
                </a:cubicBezTo>
                <a:cubicBezTo>
                  <a:pt x="1041702" y="1572508"/>
                  <a:pt x="1042424" y="1575480"/>
                  <a:pt x="1043869" y="1577874"/>
                </a:cubicBezTo>
                <a:cubicBezTo>
                  <a:pt x="1045313" y="1580268"/>
                  <a:pt x="1047150" y="1582084"/>
                  <a:pt x="1049379" y="1583322"/>
                </a:cubicBezTo>
                <a:cubicBezTo>
                  <a:pt x="1051608" y="1584560"/>
                  <a:pt x="1053960" y="1585179"/>
                  <a:pt x="1056437" y="1585179"/>
                </a:cubicBezTo>
                <a:cubicBezTo>
                  <a:pt x="1060152" y="1585179"/>
                  <a:pt x="1063371" y="1583858"/>
                  <a:pt x="1066095" y="1581217"/>
                </a:cubicBezTo>
                <a:cubicBezTo>
                  <a:pt x="1068819" y="1578575"/>
                  <a:pt x="1070181" y="1574984"/>
                  <a:pt x="1070181" y="1570444"/>
                </a:cubicBezTo>
                <a:cubicBezTo>
                  <a:pt x="1070181" y="1566812"/>
                  <a:pt x="1069418" y="1563799"/>
                  <a:pt x="1067891" y="1561405"/>
                </a:cubicBezTo>
                <a:cubicBezTo>
                  <a:pt x="1066364" y="1559011"/>
                  <a:pt x="1064444" y="1557215"/>
                  <a:pt x="1062133" y="1556018"/>
                </a:cubicBezTo>
                <a:cubicBezTo>
                  <a:pt x="1059821" y="1554821"/>
                  <a:pt x="1057427" y="1554223"/>
                  <a:pt x="1054951" y="1554223"/>
                </a:cubicBezTo>
                <a:close/>
                <a:moveTo>
                  <a:pt x="467249" y="1554223"/>
                </a:moveTo>
                <a:cubicBezTo>
                  <a:pt x="463204" y="1554223"/>
                  <a:pt x="459923" y="1555296"/>
                  <a:pt x="457405" y="1557442"/>
                </a:cubicBezTo>
                <a:cubicBezTo>
                  <a:pt x="454887" y="1559589"/>
                  <a:pt x="453050" y="1562581"/>
                  <a:pt x="451895" y="1566420"/>
                </a:cubicBezTo>
                <a:lnTo>
                  <a:pt x="451056" y="1572797"/>
                </a:lnTo>
                <a:lnTo>
                  <a:pt x="480746" y="1572797"/>
                </a:lnTo>
                <a:cubicBezTo>
                  <a:pt x="480416" y="1566853"/>
                  <a:pt x="479239" y="1562272"/>
                  <a:pt x="477217" y="1559052"/>
                </a:cubicBezTo>
                <a:cubicBezTo>
                  <a:pt x="475194" y="1555833"/>
                  <a:pt x="471872" y="1554223"/>
                  <a:pt x="467249" y="1554223"/>
                </a:cubicBezTo>
                <a:close/>
                <a:moveTo>
                  <a:pt x="11640" y="1552366"/>
                </a:moveTo>
                <a:cubicBezTo>
                  <a:pt x="13786" y="1552366"/>
                  <a:pt x="15747" y="1552902"/>
                  <a:pt x="17521" y="1553975"/>
                </a:cubicBezTo>
                <a:cubicBezTo>
                  <a:pt x="19296" y="1555048"/>
                  <a:pt x="20720" y="1556452"/>
                  <a:pt x="21793" y="1558185"/>
                </a:cubicBezTo>
                <a:cubicBezTo>
                  <a:pt x="22866" y="1559919"/>
                  <a:pt x="23403" y="1561859"/>
                  <a:pt x="23403" y="1564005"/>
                </a:cubicBezTo>
                <a:cubicBezTo>
                  <a:pt x="23403" y="1566151"/>
                  <a:pt x="22866" y="1568091"/>
                  <a:pt x="21793" y="1569825"/>
                </a:cubicBezTo>
                <a:cubicBezTo>
                  <a:pt x="20720" y="1571558"/>
                  <a:pt x="19296" y="1572962"/>
                  <a:pt x="17521" y="1574035"/>
                </a:cubicBezTo>
                <a:cubicBezTo>
                  <a:pt x="15747" y="1575108"/>
                  <a:pt x="13786" y="1575645"/>
                  <a:pt x="11640" y="1575645"/>
                </a:cubicBezTo>
                <a:cubicBezTo>
                  <a:pt x="9576" y="1575645"/>
                  <a:pt x="7657" y="1575108"/>
                  <a:pt x="5882" y="1574035"/>
                </a:cubicBezTo>
                <a:cubicBezTo>
                  <a:pt x="4107" y="1572962"/>
                  <a:pt x="2683" y="1571558"/>
                  <a:pt x="1610" y="1569825"/>
                </a:cubicBezTo>
                <a:cubicBezTo>
                  <a:pt x="537" y="1568091"/>
                  <a:pt x="0" y="1566151"/>
                  <a:pt x="0" y="1564005"/>
                </a:cubicBezTo>
                <a:cubicBezTo>
                  <a:pt x="0" y="1561859"/>
                  <a:pt x="537" y="1559919"/>
                  <a:pt x="1610" y="1558185"/>
                </a:cubicBezTo>
                <a:cubicBezTo>
                  <a:pt x="2683" y="1556452"/>
                  <a:pt x="4107" y="1555048"/>
                  <a:pt x="5882" y="1553975"/>
                </a:cubicBezTo>
                <a:cubicBezTo>
                  <a:pt x="7657" y="1552902"/>
                  <a:pt x="9576" y="1552366"/>
                  <a:pt x="11640" y="1552366"/>
                </a:cubicBezTo>
                <a:close/>
                <a:moveTo>
                  <a:pt x="976132" y="1551127"/>
                </a:moveTo>
                <a:lnTo>
                  <a:pt x="1020709" y="1551127"/>
                </a:lnTo>
                <a:lnTo>
                  <a:pt x="1020709" y="1554223"/>
                </a:lnTo>
                <a:lnTo>
                  <a:pt x="984428" y="1603134"/>
                </a:lnTo>
                <a:lnTo>
                  <a:pt x="985047" y="1603753"/>
                </a:lnTo>
                <a:lnTo>
                  <a:pt x="993343" y="1603753"/>
                </a:lnTo>
                <a:cubicBezTo>
                  <a:pt x="998049" y="1603753"/>
                  <a:pt x="1001887" y="1603526"/>
                  <a:pt x="1004859" y="1603072"/>
                </a:cubicBezTo>
                <a:cubicBezTo>
                  <a:pt x="1007831" y="1602618"/>
                  <a:pt x="1010204" y="1601834"/>
                  <a:pt x="1011979" y="1600719"/>
                </a:cubicBezTo>
                <a:cubicBezTo>
                  <a:pt x="1013754" y="1599605"/>
                  <a:pt x="1015198" y="1598098"/>
                  <a:pt x="1016313" y="1596200"/>
                </a:cubicBezTo>
                <a:cubicBezTo>
                  <a:pt x="1017427" y="1594301"/>
                  <a:pt x="1018480" y="1591866"/>
                  <a:pt x="1019470" y="1588894"/>
                </a:cubicBezTo>
                <a:lnTo>
                  <a:pt x="1023804" y="1588894"/>
                </a:lnTo>
                <a:lnTo>
                  <a:pt x="1019470" y="1608087"/>
                </a:lnTo>
                <a:lnTo>
                  <a:pt x="970931" y="1608087"/>
                </a:lnTo>
                <a:lnTo>
                  <a:pt x="970931" y="1604991"/>
                </a:lnTo>
                <a:lnTo>
                  <a:pt x="1007212" y="1556080"/>
                </a:lnTo>
                <a:lnTo>
                  <a:pt x="1006593" y="1555461"/>
                </a:lnTo>
                <a:lnTo>
                  <a:pt x="995324" y="1555461"/>
                </a:lnTo>
                <a:cubicBezTo>
                  <a:pt x="991610" y="1555461"/>
                  <a:pt x="988555" y="1555750"/>
                  <a:pt x="986161" y="1556328"/>
                </a:cubicBezTo>
                <a:cubicBezTo>
                  <a:pt x="983767" y="1556906"/>
                  <a:pt x="981807" y="1558185"/>
                  <a:pt x="980280" y="1560167"/>
                </a:cubicBezTo>
                <a:cubicBezTo>
                  <a:pt x="978753" y="1562148"/>
                  <a:pt x="977411" y="1565326"/>
                  <a:pt x="976255" y="1569701"/>
                </a:cubicBezTo>
                <a:lnTo>
                  <a:pt x="972169" y="1568463"/>
                </a:lnTo>
                <a:close/>
                <a:moveTo>
                  <a:pt x="1911696" y="1550508"/>
                </a:moveTo>
                <a:lnTo>
                  <a:pt x="1912315" y="1551127"/>
                </a:lnTo>
                <a:lnTo>
                  <a:pt x="1912315" y="1590751"/>
                </a:lnTo>
                <a:cubicBezTo>
                  <a:pt x="1912315" y="1594796"/>
                  <a:pt x="1912997" y="1597974"/>
                  <a:pt x="1914359" y="1600286"/>
                </a:cubicBezTo>
                <a:cubicBezTo>
                  <a:pt x="1915721" y="1602597"/>
                  <a:pt x="1918135" y="1603753"/>
                  <a:pt x="1921602" y="1603753"/>
                </a:cubicBezTo>
                <a:cubicBezTo>
                  <a:pt x="1925069" y="1603753"/>
                  <a:pt x="1928309" y="1602577"/>
                  <a:pt x="1931323" y="1600224"/>
                </a:cubicBezTo>
                <a:cubicBezTo>
                  <a:pt x="1934336" y="1597871"/>
                  <a:pt x="1937493" y="1593888"/>
                  <a:pt x="1940795" y="1588275"/>
                </a:cubicBezTo>
                <a:lnTo>
                  <a:pt x="1940795" y="1556080"/>
                </a:lnTo>
                <a:lnTo>
                  <a:pt x="1940176" y="1555461"/>
                </a:lnTo>
                <a:lnTo>
                  <a:pt x="1930889" y="1555461"/>
                </a:lnTo>
                <a:lnTo>
                  <a:pt x="1930889" y="1551127"/>
                </a:lnTo>
                <a:cubicBezTo>
                  <a:pt x="1933035" y="1551127"/>
                  <a:pt x="1935182" y="1551107"/>
                  <a:pt x="1937328" y="1551065"/>
                </a:cubicBezTo>
                <a:cubicBezTo>
                  <a:pt x="1939474" y="1551024"/>
                  <a:pt x="1941600" y="1550962"/>
                  <a:pt x="1943705" y="1550880"/>
                </a:cubicBezTo>
                <a:cubicBezTo>
                  <a:pt x="1945810" y="1550797"/>
                  <a:pt x="1947936" y="1550673"/>
                  <a:pt x="1950082" y="1550508"/>
                </a:cubicBezTo>
                <a:lnTo>
                  <a:pt x="1950701" y="1551127"/>
                </a:lnTo>
                <a:lnTo>
                  <a:pt x="1950701" y="1603134"/>
                </a:lnTo>
                <a:lnTo>
                  <a:pt x="1951320" y="1603753"/>
                </a:lnTo>
                <a:lnTo>
                  <a:pt x="1960607" y="1603753"/>
                </a:lnTo>
                <a:lnTo>
                  <a:pt x="1960607" y="1608087"/>
                </a:lnTo>
                <a:cubicBezTo>
                  <a:pt x="1958461" y="1608087"/>
                  <a:pt x="1956376" y="1608108"/>
                  <a:pt x="1954354" y="1608149"/>
                </a:cubicBezTo>
                <a:cubicBezTo>
                  <a:pt x="1952331" y="1608190"/>
                  <a:pt x="1950309" y="1608252"/>
                  <a:pt x="1948287" y="1608335"/>
                </a:cubicBezTo>
                <a:cubicBezTo>
                  <a:pt x="1946264" y="1608417"/>
                  <a:pt x="1944180" y="1608541"/>
                  <a:pt x="1942033" y="1608706"/>
                </a:cubicBezTo>
                <a:lnTo>
                  <a:pt x="1941414" y="1608087"/>
                </a:lnTo>
                <a:lnTo>
                  <a:pt x="1941414" y="1596323"/>
                </a:lnTo>
                <a:lnTo>
                  <a:pt x="1940795" y="1596323"/>
                </a:lnTo>
                <a:cubicBezTo>
                  <a:pt x="1938484" y="1600203"/>
                  <a:pt x="1935595" y="1603340"/>
                  <a:pt x="1932127" y="1605734"/>
                </a:cubicBezTo>
                <a:cubicBezTo>
                  <a:pt x="1928660" y="1608128"/>
                  <a:pt x="1924244" y="1609325"/>
                  <a:pt x="1918878" y="1609325"/>
                </a:cubicBezTo>
                <a:cubicBezTo>
                  <a:pt x="1914833" y="1609325"/>
                  <a:pt x="1911614" y="1608603"/>
                  <a:pt x="1909220" y="1607158"/>
                </a:cubicBezTo>
                <a:cubicBezTo>
                  <a:pt x="1906826" y="1605714"/>
                  <a:pt x="1905092" y="1603774"/>
                  <a:pt x="1904019" y="1601338"/>
                </a:cubicBezTo>
                <a:cubicBezTo>
                  <a:pt x="1902946" y="1598903"/>
                  <a:pt x="1902409" y="1596200"/>
                  <a:pt x="1902409" y="1593228"/>
                </a:cubicBezTo>
                <a:lnTo>
                  <a:pt x="1902409" y="1556080"/>
                </a:lnTo>
                <a:lnTo>
                  <a:pt x="1901790" y="1555461"/>
                </a:lnTo>
                <a:lnTo>
                  <a:pt x="1892503" y="1555461"/>
                </a:lnTo>
                <a:lnTo>
                  <a:pt x="1892503" y="1551127"/>
                </a:lnTo>
                <a:cubicBezTo>
                  <a:pt x="1894650" y="1551127"/>
                  <a:pt x="1896796" y="1551107"/>
                  <a:pt x="1898942" y="1551065"/>
                </a:cubicBezTo>
                <a:cubicBezTo>
                  <a:pt x="1901089" y="1551024"/>
                  <a:pt x="1903214" y="1550962"/>
                  <a:pt x="1905319" y="1550880"/>
                </a:cubicBezTo>
                <a:cubicBezTo>
                  <a:pt x="1907424" y="1550797"/>
                  <a:pt x="1909550" y="1550673"/>
                  <a:pt x="1911696" y="1550508"/>
                </a:cubicBezTo>
                <a:close/>
                <a:moveTo>
                  <a:pt x="1371743" y="1550508"/>
                </a:moveTo>
                <a:lnTo>
                  <a:pt x="1372362" y="1551127"/>
                </a:lnTo>
                <a:lnTo>
                  <a:pt x="1372362" y="1603134"/>
                </a:lnTo>
                <a:lnTo>
                  <a:pt x="1372981" y="1603753"/>
                </a:lnTo>
                <a:lnTo>
                  <a:pt x="1382268" y="1603753"/>
                </a:lnTo>
                <a:lnTo>
                  <a:pt x="1382268" y="1608087"/>
                </a:lnTo>
                <a:lnTo>
                  <a:pt x="1352550" y="1608087"/>
                </a:lnTo>
                <a:lnTo>
                  <a:pt x="1352550" y="1603753"/>
                </a:lnTo>
                <a:lnTo>
                  <a:pt x="1361837" y="1603753"/>
                </a:lnTo>
                <a:lnTo>
                  <a:pt x="1362456" y="1603134"/>
                </a:lnTo>
                <a:lnTo>
                  <a:pt x="1362456" y="1556080"/>
                </a:lnTo>
                <a:lnTo>
                  <a:pt x="1361837" y="1555461"/>
                </a:lnTo>
                <a:lnTo>
                  <a:pt x="1352550" y="1555461"/>
                </a:lnTo>
                <a:lnTo>
                  <a:pt x="1352550" y="1551127"/>
                </a:lnTo>
                <a:cubicBezTo>
                  <a:pt x="1354696" y="1551127"/>
                  <a:pt x="1356822" y="1551107"/>
                  <a:pt x="1358927" y="1551065"/>
                </a:cubicBezTo>
                <a:cubicBezTo>
                  <a:pt x="1361032" y="1551024"/>
                  <a:pt x="1363158" y="1550962"/>
                  <a:pt x="1365304" y="1550880"/>
                </a:cubicBezTo>
                <a:cubicBezTo>
                  <a:pt x="1367450" y="1550797"/>
                  <a:pt x="1369597" y="1550673"/>
                  <a:pt x="1371743" y="1550508"/>
                </a:cubicBezTo>
                <a:close/>
                <a:moveTo>
                  <a:pt x="1114568" y="1550508"/>
                </a:moveTo>
                <a:lnTo>
                  <a:pt x="1115187" y="1551127"/>
                </a:lnTo>
                <a:lnTo>
                  <a:pt x="1115187" y="1603134"/>
                </a:lnTo>
                <a:lnTo>
                  <a:pt x="1115806" y="1603753"/>
                </a:lnTo>
                <a:lnTo>
                  <a:pt x="1125093" y="1603753"/>
                </a:lnTo>
                <a:lnTo>
                  <a:pt x="1125093" y="1608087"/>
                </a:lnTo>
                <a:lnTo>
                  <a:pt x="1095375" y="1608087"/>
                </a:lnTo>
                <a:lnTo>
                  <a:pt x="1095375" y="1603753"/>
                </a:lnTo>
                <a:lnTo>
                  <a:pt x="1104662" y="1603753"/>
                </a:lnTo>
                <a:lnTo>
                  <a:pt x="1105281" y="1603134"/>
                </a:lnTo>
                <a:lnTo>
                  <a:pt x="1105281" y="1556080"/>
                </a:lnTo>
                <a:lnTo>
                  <a:pt x="1104662" y="1555461"/>
                </a:lnTo>
                <a:lnTo>
                  <a:pt x="1095375" y="1555461"/>
                </a:lnTo>
                <a:lnTo>
                  <a:pt x="1095375" y="1551127"/>
                </a:lnTo>
                <a:cubicBezTo>
                  <a:pt x="1097521" y="1551127"/>
                  <a:pt x="1099647" y="1551107"/>
                  <a:pt x="1101752" y="1551065"/>
                </a:cubicBezTo>
                <a:cubicBezTo>
                  <a:pt x="1103857" y="1551024"/>
                  <a:pt x="1105983" y="1550962"/>
                  <a:pt x="1108129" y="1550880"/>
                </a:cubicBezTo>
                <a:cubicBezTo>
                  <a:pt x="1110275" y="1550797"/>
                  <a:pt x="1112422" y="1550673"/>
                  <a:pt x="1114568" y="1550508"/>
                </a:cubicBezTo>
                <a:close/>
                <a:moveTo>
                  <a:pt x="952643" y="1550508"/>
                </a:moveTo>
                <a:lnTo>
                  <a:pt x="953262" y="1551127"/>
                </a:lnTo>
                <a:lnTo>
                  <a:pt x="953262" y="1603134"/>
                </a:lnTo>
                <a:lnTo>
                  <a:pt x="953881" y="1603753"/>
                </a:lnTo>
                <a:lnTo>
                  <a:pt x="963168" y="1603753"/>
                </a:lnTo>
                <a:lnTo>
                  <a:pt x="963168" y="1608087"/>
                </a:lnTo>
                <a:lnTo>
                  <a:pt x="933450" y="1608087"/>
                </a:lnTo>
                <a:lnTo>
                  <a:pt x="933450" y="1603753"/>
                </a:lnTo>
                <a:lnTo>
                  <a:pt x="942737" y="1603753"/>
                </a:lnTo>
                <a:lnTo>
                  <a:pt x="943356" y="1603134"/>
                </a:lnTo>
                <a:lnTo>
                  <a:pt x="943356" y="1556080"/>
                </a:lnTo>
                <a:lnTo>
                  <a:pt x="942737" y="1555461"/>
                </a:lnTo>
                <a:lnTo>
                  <a:pt x="933450" y="1555461"/>
                </a:lnTo>
                <a:lnTo>
                  <a:pt x="933450" y="1551127"/>
                </a:lnTo>
                <a:cubicBezTo>
                  <a:pt x="935596" y="1551127"/>
                  <a:pt x="937722" y="1551107"/>
                  <a:pt x="939827" y="1551065"/>
                </a:cubicBezTo>
                <a:cubicBezTo>
                  <a:pt x="941932" y="1551024"/>
                  <a:pt x="944058" y="1550962"/>
                  <a:pt x="946204" y="1550880"/>
                </a:cubicBezTo>
                <a:cubicBezTo>
                  <a:pt x="948350" y="1550797"/>
                  <a:pt x="950497" y="1550673"/>
                  <a:pt x="952643" y="1550508"/>
                </a:cubicBezTo>
                <a:close/>
                <a:moveTo>
                  <a:pt x="771668" y="1550508"/>
                </a:moveTo>
                <a:lnTo>
                  <a:pt x="772287" y="1551127"/>
                </a:lnTo>
                <a:lnTo>
                  <a:pt x="772287" y="1603134"/>
                </a:lnTo>
                <a:lnTo>
                  <a:pt x="772906" y="1603753"/>
                </a:lnTo>
                <a:lnTo>
                  <a:pt x="782193" y="1603753"/>
                </a:lnTo>
                <a:lnTo>
                  <a:pt x="782193" y="1608087"/>
                </a:lnTo>
                <a:lnTo>
                  <a:pt x="752475" y="1608087"/>
                </a:lnTo>
                <a:lnTo>
                  <a:pt x="752475" y="1603753"/>
                </a:lnTo>
                <a:lnTo>
                  <a:pt x="761762" y="1603753"/>
                </a:lnTo>
                <a:lnTo>
                  <a:pt x="762381" y="1603134"/>
                </a:lnTo>
                <a:lnTo>
                  <a:pt x="762381" y="1556080"/>
                </a:lnTo>
                <a:lnTo>
                  <a:pt x="761762" y="1555461"/>
                </a:lnTo>
                <a:lnTo>
                  <a:pt x="752475" y="1555461"/>
                </a:lnTo>
                <a:lnTo>
                  <a:pt x="752475" y="1551127"/>
                </a:lnTo>
                <a:cubicBezTo>
                  <a:pt x="754621" y="1551127"/>
                  <a:pt x="756747" y="1551107"/>
                  <a:pt x="758852" y="1551065"/>
                </a:cubicBezTo>
                <a:cubicBezTo>
                  <a:pt x="760957" y="1551024"/>
                  <a:pt x="763083" y="1550962"/>
                  <a:pt x="765229" y="1550880"/>
                </a:cubicBezTo>
                <a:cubicBezTo>
                  <a:pt x="767375" y="1550797"/>
                  <a:pt x="769522" y="1550673"/>
                  <a:pt x="771668" y="1550508"/>
                </a:cubicBezTo>
                <a:close/>
                <a:moveTo>
                  <a:pt x="562118" y="1550508"/>
                </a:moveTo>
                <a:lnTo>
                  <a:pt x="562737" y="1551127"/>
                </a:lnTo>
                <a:lnTo>
                  <a:pt x="562737" y="1603134"/>
                </a:lnTo>
                <a:lnTo>
                  <a:pt x="563356" y="1603753"/>
                </a:lnTo>
                <a:lnTo>
                  <a:pt x="572643" y="1603753"/>
                </a:lnTo>
                <a:lnTo>
                  <a:pt x="572643" y="1608087"/>
                </a:lnTo>
                <a:lnTo>
                  <a:pt x="542925" y="1608087"/>
                </a:lnTo>
                <a:lnTo>
                  <a:pt x="542925" y="1603753"/>
                </a:lnTo>
                <a:lnTo>
                  <a:pt x="552212" y="1603753"/>
                </a:lnTo>
                <a:lnTo>
                  <a:pt x="552831" y="1603134"/>
                </a:lnTo>
                <a:lnTo>
                  <a:pt x="552831" y="1556080"/>
                </a:lnTo>
                <a:lnTo>
                  <a:pt x="552212" y="1555461"/>
                </a:lnTo>
                <a:lnTo>
                  <a:pt x="542925" y="1555461"/>
                </a:lnTo>
                <a:lnTo>
                  <a:pt x="542925" y="1551127"/>
                </a:lnTo>
                <a:cubicBezTo>
                  <a:pt x="545072" y="1551127"/>
                  <a:pt x="547197" y="1551107"/>
                  <a:pt x="549302" y="1551065"/>
                </a:cubicBezTo>
                <a:cubicBezTo>
                  <a:pt x="551407" y="1551024"/>
                  <a:pt x="553533" y="1550962"/>
                  <a:pt x="555679" y="1550880"/>
                </a:cubicBezTo>
                <a:cubicBezTo>
                  <a:pt x="557825" y="1550797"/>
                  <a:pt x="559972" y="1550673"/>
                  <a:pt x="562118" y="1550508"/>
                </a:cubicBezTo>
                <a:close/>
                <a:moveTo>
                  <a:pt x="1820418" y="1549889"/>
                </a:moveTo>
                <a:cubicBezTo>
                  <a:pt x="1825536" y="1549889"/>
                  <a:pt x="1830242" y="1551086"/>
                  <a:pt x="1834534" y="1553480"/>
                </a:cubicBezTo>
                <a:cubicBezTo>
                  <a:pt x="1838827" y="1555874"/>
                  <a:pt x="1842294" y="1559300"/>
                  <a:pt x="1844936" y="1563758"/>
                </a:cubicBezTo>
                <a:cubicBezTo>
                  <a:pt x="1847577" y="1568215"/>
                  <a:pt x="1848898" y="1573498"/>
                  <a:pt x="1848898" y="1579607"/>
                </a:cubicBezTo>
                <a:cubicBezTo>
                  <a:pt x="1848898" y="1585716"/>
                  <a:pt x="1847577" y="1590999"/>
                  <a:pt x="1844936" y="1595457"/>
                </a:cubicBezTo>
                <a:cubicBezTo>
                  <a:pt x="1842294" y="1599914"/>
                  <a:pt x="1838827" y="1603340"/>
                  <a:pt x="1834534" y="1605734"/>
                </a:cubicBezTo>
                <a:cubicBezTo>
                  <a:pt x="1830242" y="1608128"/>
                  <a:pt x="1825536" y="1609325"/>
                  <a:pt x="1820418" y="1609325"/>
                </a:cubicBezTo>
                <a:cubicBezTo>
                  <a:pt x="1815383" y="1609325"/>
                  <a:pt x="1810698" y="1608128"/>
                  <a:pt x="1806364" y="1605734"/>
                </a:cubicBezTo>
                <a:cubicBezTo>
                  <a:pt x="1802030" y="1603340"/>
                  <a:pt x="1798542" y="1599914"/>
                  <a:pt x="1795901" y="1595457"/>
                </a:cubicBezTo>
                <a:cubicBezTo>
                  <a:pt x="1793259" y="1590999"/>
                  <a:pt x="1791938" y="1585716"/>
                  <a:pt x="1791938" y="1579607"/>
                </a:cubicBezTo>
                <a:cubicBezTo>
                  <a:pt x="1791938" y="1573498"/>
                  <a:pt x="1793259" y="1568215"/>
                  <a:pt x="1795901" y="1563758"/>
                </a:cubicBezTo>
                <a:cubicBezTo>
                  <a:pt x="1798542" y="1559300"/>
                  <a:pt x="1802030" y="1555874"/>
                  <a:pt x="1806364" y="1553480"/>
                </a:cubicBezTo>
                <a:cubicBezTo>
                  <a:pt x="1810698" y="1551086"/>
                  <a:pt x="1815383" y="1549889"/>
                  <a:pt x="1820418" y="1549889"/>
                </a:cubicBezTo>
                <a:close/>
                <a:moveTo>
                  <a:pt x="1775032" y="1549889"/>
                </a:moveTo>
                <a:cubicBezTo>
                  <a:pt x="1777095" y="1549889"/>
                  <a:pt x="1778767" y="1550261"/>
                  <a:pt x="1780047" y="1551004"/>
                </a:cubicBezTo>
                <a:cubicBezTo>
                  <a:pt x="1781326" y="1551746"/>
                  <a:pt x="1782255" y="1552716"/>
                  <a:pt x="1782833" y="1553913"/>
                </a:cubicBezTo>
                <a:cubicBezTo>
                  <a:pt x="1783410" y="1555110"/>
                  <a:pt x="1783699" y="1556452"/>
                  <a:pt x="1783699" y="1557938"/>
                </a:cubicBezTo>
                <a:cubicBezTo>
                  <a:pt x="1783699" y="1560084"/>
                  <a:pt x="1782998" y="1561859"/>
                  <a:pt x="1781594" y="1563262"/>
                </a:cubicBezTo>
                <a:cubicBezTo>
                  <a:pt x="1780191" y="1564666"/>
                  <a:pt x="1778416" y="1565367"/>
                  <a:pt x="1776270" y="1565367"/>
                </a:cubicBezTo>
                <a:cubicBezTo>
                  <a:pt x="1774123" y="1565367"/>
                  <a:pt x="1772349" y="1564666"/>
                  <a:pt x="1770945" y="1563262"/>
                </a:cubicBezTo>
                <a:cubicBezTo>
                  <a:pt x="1769542" y="1561859"/>
                  <a:pt x="1768840" y="1560084"/>
                  <a:pt x="1768840" y="1557938"/>
                </a:cubicBezTo>
                <a:lnTo>
                  <a:pt x="1769223" y="1556408"/>
                </a:lnTo>
                <a:lnTo>
                  <a:pt x="1766240" y="1557938"/>
                </a:lnTo>
                <a:cubicBezTo>
                  <a:pt x="1764589" y="1559093"/>
                  <a:pt x="1762835" y="1560868"/>
                  <a:pt x="1760977" y="1563262"/>
                </a:cubicBezTo>
                <a:cubicBezTo>
                  <a:pt x="1759120" y="1565656"/>
                  <a:pt x="1757077" y="1569041"/>
                  <a:pt x="1754848" y="1573416"/>
                </a:cubicBezTo>
                <a:lnTo>
                  <a:pt x="1754848" y="1603134"/>
                </a:lnTo>
                <a:lnTo>
                  <a:pt x="1755467" y="1603753"/>
                </a:lnTo>
                <a:lnTo>
                  <a:pt x="1769707" y="1603753"/>
                </a:lnTo>
                <a:lnTo>
                  <a:pt x="1769707" y="1608087"/>
                </a:lnTo>
                <a:lnTo>
                  <a:pt x="1735036" y="1608087"/>
                </a:lnTo>
                <a:lnTo>
                  <a:pt x="1735036" y="1603753"/>
                </a:lnTo>
                <a:lnTo>
                  <a:pt x="1744323" y="1603753"/>
                </a:lnTo>
                <a:lnTo>
                  <a:pt x="1744942" y="1603134"/>
                </a:lnTo>
                <a:lnTo>
                  <a:pt x="1744942" y="1556080"/>
                </a:lnTo>
                <a:lnTo>
                  <a:pt x="1744323" y="1555461"/>
                </a:lnTo>
                <a:lnTo>
                  <a:pt x="1735036" y="1555461"/>
                </a:lnTo>
                <a:lnTo>
                  <a:pt x="1735036" y="1551127"/>
                </a:lnTo>
                <a:cubicBezTo>
                  <a:pt x="1737182" y="1551127"/>
                  <a:pt x="1739267" y="1551107"/>
                  <a:pt x="1741289" y="1551065"/>
                </a:cubicBezTo>
                <a:cubicBezTo>
                  <a:pt x="1743312" y="1551024"/>
                  <a:pt x="1745334" y="1550962"/>
                  <a:pt x="1747357" y="1550880"/>
                </a:cubicBezTo>
                <a:cubicBezTo>
                  <a:pt x="1749379" y="1550797"/>
                  <a:pt x="1751464" y="1550673"/>
                  <a:pt x="1753610" y="1550508"/>
                </a:cubicBezTo>
                <a:lnTo>
                  <a:pt x="1754229" y="1551127"/>
                </a:lnTo>
                <a:lnTo>
                  <a:pt x="1754229" y="1564748"/>
                </a:lnTo>
                <a:lnTo>
                  <a:pt x="1754848" y="1564748"/>
                </a:lnTo>
                <a:cubicBezTo>
                  <a:pt x="1757242" y="1560538"/>
                  <a:pt x="1760193" y="1556988"/>
                  <a:pt x="1763702" y="1554099"/>
                </a:cubicBezTo>
                <a:cubicBezTo>
                  <a:pt x="1767210" y="1551210"/>
                  <a:pt x="1770987" y="1549807"/>
                  <a:pt x="1775032" y="1549889"/>
                </a:cubicBezTo>
                <a:close/>
                <a:moveTo>
                  <a:pt x="1652073" y="1549889"/>
                </a:moveTo>
                <a:cubicBezTo>
                  <a:pt x="1656366" y="1549889"/>
                  <a:pt x="1659750" y="1550611"/>
                  <a:pt x="1662227" y="1552056"/>
                </a:cubicBezTo>
                <a:cubicBezTo>
                  <a:pt x="1664704" y="1553501"/>
                  <a:pt x="1666478" y="1555441"/>
                  <a:pt x="1667551" y="1557876"/>
                </a:cubicBezTo>
                <a:cubicBezTo>
                  <a:pt x="1668625" y="1560311"/>
                  <a:pt x="1669161" y="1563015"/>
                  <a:pt x="1669161" y="1565986"/>
                </a:cubicBezTo>
                <a:lnTo>
                  <a:pt x="1669161" y="1603134"/>
                </a:lnTo>
                <a:lnTo>
                  <a:pt x="1669780" y="1603753"/>
                </a:lnTo>
                <a:lnTo>
                  <a:pt x="1679067" y="1603753"/>
                </a:lnTo>
                <a:lnTo>
                  <a:pt x="1679067" y="1608087"/>
                </a:lnTo>
                <a:lnTo>
                  <a:pt x="1649349" y="1608087"/>
                </a:lnTo>
                <a:lnTo>
                  <a:pt x="1649349" y="1603753"/>
                </a:lnTo>
                <a:lnTo>
                  <a:pt x="1658636" y="1603753"/>
                </a:lnTo>
                <a:lnTo>
                  <a:pt x="1659255" y="1603134"/>
                </a:lnTo>
                <a:lnTo>
                  <a:pt x="1659255" y="1568463"/>
                </a:lnTo>
                <a:cubicBezTo>
                  <a:pt x="1659255" y="1564418"/>
                  <a:pt x="1658553" y="1561240"/>
                  <a:pt x="1657150" y="1558928"/>
                </a:cubicBezTo>
                <a:cubicBezTo>
                  <a:pt x="1655747" y="1556617"/>
                  <a:pt x="1653146" y="1555461"/>
                  <a:pt x="1649349" y="1555461"/>
                </a:cubicBezTo>
                <a:cubicBezTo>
                  <a:pt x="1645882" y="1555461"/>
                  <a:pt x="1642559" y="1556638"/>
                  <a:pt x="1639381" y="1558990"/>
                </a:cubicBezTo>
                <a:cubicBezTo>
                  <a:pt x="1636203" y="1561343"/>
                  <a:pt x="1632922" y="1565326"/>
                  <a:pt x="1629537" y="1570939"/>
                </a:cubicBezTo>
                <a:lnTo>
                  <a:pt x="1629537" y="1603134"/>
                </a:lnTo>
                <a:lnTo>
                  <a:pt x="1630156" y="1603753"/>
                </a:lnTo>
                <a:lnTo>
                  <a:pt x="1639443" y="1603753"/>
                </a:lnTo>
                <a:lnTo>
                  <a:pt x="1639443" y="1608087"/>
                </a:lnTo>
                <a:lnTo>
                  <a:pt x="1609725" y="1608087"/>
                </a:lnTo>
                <a:lnTo>
                  <a:pt x="1609725" y="1603753"/>
                </a:lnTo>
                <a:lnTo>
                  <a:pt x="1619012" y="1603753"/>
                </a:lnTo>
                <a:lnTo>
                  <a:pt x="1619631" y="1603134"/>
                </a:lnTo>
                <a:lnTo>
                  <a:pt x="1619631" y="1556080"/>
                </a:lnTo>
                <a:lnTo>
                  <a:pt x="1619012" y="1555461"/>
                </a:lnTo>
                <a:lnTo>
                  <a:pt x="1609725" y="1555461"/>
                </a:lnTo>
                <a:lnTo>
                  <a:pt x="1609725" y="1551127"/>
                </a:lnTo>
                <a:cubicBezTo>
                  <a:pt x="1611871" y="1551127"/>
                  <a:pt x="1613956" y="1551107"/>
                  <a:pt x="1615978" y="1551065"/>
                </a:cubicBezTo>
                <a:cubicBezTo>
                  <a:pt x="1618001" y="1551024"/>
                  <a:pt x="1620023" y="1550962"/>
                  <a:pt x="1622046" y="1550880"/>
                </a:cubicBezTo>
                <a:cubicBezTo>
                  <a:pt x="1624068" y="1550797"/>
                  <a:pt x="1626152" y="1550673"/>
                  <a:pt x="1628299" y="1550508"/>
                </a:cubicBezTo>
                <a:lnTo>
                  <a:pt x="1628918" y="1551127"/>
                </a:lnTo>
                <a:lnTo>
                  <a:pt x="1628918" y="1562891"/>
                </a:lnTo>
                <a:lnTo>
                  <a:pt x="1629537" y="1562891"/>
                </a:lnTo>
                <a:cubicBezTo>
                  <a:pt x="1631931" y="1559011"/>
                  <a:pt x="1634944" y="1555874"/>
                  <a:pt x="1638576" y="1553480"/>
                </a:cubicBezTo>
                <a:cubicBezTo>
                  <a:pt x="1642208" y="1551086"/>
                  <a:pt x="1646707" y="1549889"/>
                  <a:pt x="1652073" y="1549889"/>
                </a:cubicBezTo>
                <a:close/>
                <a:moveTo>
                  <a:pt x="1572768" y="1549889"/>
                </a:moveTo>
                <a:cubicBezTo>
                  <a:pt x="1577886" y="1549889"/>
                  <a:pt x="1582591" y="1551086"/>
                  <a:pt x="1586884" y="1553480"/>
                </a:cubicBezTo>
                <a:cubicBezTo>
                  <a:pt x="1591177" y="1555874"/>
                  <a:pt x="1594644" y="1559300"/>
                  <a:pt x="1597285" y="1563758"/>
                </a:cubicBezTo>
                <a:cubicBezTo>
                  <a:pt x="1599927" y="1568215"/>
                  <a:pt x="1601248" y="1573498"/>
                  <a:pt x="1601248" y="1579607"/>
                </a:cubicBezTo>
                <a:cubicBezTo>
                  <a:pt x="1601248" y="1585716"/>
                  <a:pt x="1599927" y="1590999"/>
                  <a:pt x="1597285" y="1595457"/>
                </a:cubicBezTo>
                <a:cubicBezTo>
                  <a:pt x="1594644" y="1599914"/>
                  <a:pt x="1591177" y="1603340"/>
                  <a:pt x="1586884" y="1605734"/>
                </a:cubicBezTo>
                <a:cubicBezTo>
                  <a:pt x="1582591" y="1608128"/>
                  <a:pt x="1577886" y="1609325"/>
                  <a:pt x="1572768" y="1609325"/>
                </a:cubicBezTo>
                <a:cubicBezTo>
                  <a:pt x="1567732" y="1609325"/>
                  <a:pt x="1563048" y="1608128"/>
                  <a:pt x="1558714" y="1605734"/>
                </a:cubicBezTo>
                <a:cubicBezTo>
                  <a:pt x="1554380" y="1603340"/>
                  <a:pt x="1550892" y="1599914"/>
                  <a:pt x="1548251" y="1595457"/>
                </a:cubicBezTo>
                <a:cubicBezTo>
                  <a:pt x="1545609" y="1590999"/>
                  <a:pt x="1544288" y="1585716"/>
                  <a:pt x="1544288" y="1579607"/>
                </a:cubicBezTo>
                <a:cubicBezTo>
                  <a:pt x="1544288" y="1573498"/>
                  <a:pt x="1545609" y="1568215"/>
                  <a:pt x="1548251" y="1563758"/>
                </a:cubicBezTo>
                <a:cubicBezTo>
                  <a:pt x="1550892" y="1559300"/>
                  <a:pt x="1554380" y="1555874"/>
                  <a:pt x="1558714" y="1553480"/>
                </a:cubicBezTo>
                <a:cubicBezTo>
                  <a:pt x="1563048" y="1551086"/>
                  <a:pt x="1567732" y="1549889"/>
                  <a:pt x="1572768" y="1549889"/>
                </a:cubicBezTo>
                <a:close/>
                <a:moveTo>
                  <a:pt x="1413929" y="1549889"/>
                </a:moveTo>
                <a:cubicBezTo>
                  <a:pt x="1416571" y="1549889"/>
                  <a:pt x="1419006" y="1550240"/>
                  <a:pt x="1421235" y="1550942"/>
                </a:cubicBezTo>
                <a:cubicBezTo>
                  <a:pt x="1423464" y="1551643"/>
                  <a:pt x="1425280" y="1552572"/>
                  <a:pt x="1426683" y="1553728"/>
                </a:cubicBezTo>
                <a:lnTo>
                  <a:pt x="1427921" y="1551127"/>
                </a:lnTo>
                <a:lnTo>
                  <a:pt x="1432627" y="1551127"/>
                </a:lnTo>
                <a:cubicBezTo>
                  <a:pt x="1433040" y="1553934"/>
                  <a:pt x="1433555" y="1556741"/>
                  <a:pt x="1434174" y="1559547"/>
                </a:cubicBezTo>
                <a:cubicBezTo>
                  <a:pt x="1434794" y="1562354"/>
                  <a:pt x="1435516" y="1565161"/>
                  <a:pt x="1436341" y="1567968"/>
                </a:cubicBezTo>
                <a:lnTo>
                  <a:pt x="1432255" y="1569206"/>
                </a:lnTo>
                <a:cubicBezTo>
                  <a:pt x="1430439" y="1564748"/>
                  <a:pt x="1428066" y="1561137"/>
                  <a:pt x="1425135" y="1558371"/>
                </a:cubicBezTo>
                <a:cubicBezTo>
                  <a:pt x="1422205" y="1555606"/>
                  <a:pt x="1418428" y="1554223"/>
                  <a:pt x="1413805" y="1554223"/>
                </a:cubicBezTo>
                <a:cubicBezTo>
                  <a:pt x="1409513" y="1554223"/>
                  <a:pt x="1406500" y="1555193"/>
                  <a:pt x="1404766" y="1557133"/>
                </a:cubicBezTo>
                <a:cubicBezTo>
                  <a:pt x="1403032" y="1559073"/>
                  <a:pt x="1402166" y="1561157"/>
                  <a:pt x="1402166" y="1563386"/>
                </a:cubicBezTo>
                <a:cubicBezTo>
                  <a:pt x="1402166" y="1565615"/>
                  <a:pt x="1403012" y="1567369"/>
                  <a:pt x="1404704" y="1568649"/>
                </a:cubicBezTo>
                <a:cubicBezTo>
                  <a:pt x="1406396" y="1569928"/>
                  <a:pt x="1408584" y="1571001"/>
                  <a:pt x="1411267" y="1571868"/>
                </a:cubicBezTo>
                <a:cubicBezTo>
                  <a:pt x="1413950" y="1572735"/>
                  <a:pt x="1416798" y="1573622"/>
                  <a:pt x="1419811" y="1574530"/>
                </a:cubicBezTo>
                <a:cubicBezTo>
                  <a:pt x="1422824" y="1575438"/>
                  <a:pt x="1425672" y="1576573"/>
                  <a:pt x="1428355" y="1577935"/>
                </a:cubicBezTo>
                <a:cubicBezTo>
                  <a:pt x="1431038" y="1579298"/>
                  <a:pt x="1433225" y="1581114"/>
                  <a:pt x="1434917" y="1583384"/>
                </a:cubicBezTo>
                <a:cubicBezTo>
                  <a:pt x="1436610" y="1585654"/>
                  <a:pt x="1437456" y="1588646"/>
                  <a:pt x="1437456" y="1592361"/>
                </a:cubicBezTo>
                <a:cubicBezTo>
                  <a:pt x="1437456" y="1596489"/>
                  <a:pt x="1436403" y="1599811"/>
                  <a:pt x="1434298" y="1602329"/>
                </a:cubicBezTo>
                <a:cubicBezTo>
                  <a:pt x="1432193" y="1604847"/>
                  <a:pt x="1429634" y="1606642"/>
                  <a:pt x="1426621" y="1607715"/>
                </a:cubicBezTo>
                <a:cubicBezTo>
                  <a:pt x="1423608" y="1608789"/>
                  <a:pt x="1420698" y="1609325"/>
                  <a:pt x="1417892" y="1609325"/>
                </a:cubicBezTo>
                <a:lnTo>
                  <a:pt x="1416398" y="1609102"/>
                </a:lnTo>
                <a:lnTo>
                  <a:pt x="1414385" y="1614488"/>
                </a:lnTo>
                <a:lnTo>
                  <a:pt x="1418449" y="1615640"/>
                </a:lnTo>
                <a:cubicBezTo>
                  <a:pt x="1420967" y="1616796"/>
                  <a:pt x="1423030" y="1618323"/>
                  <a:pt x="1424640" y="1620222"/>
                </a:cubicBezTo>
                <a:cubicBezTo>
                  <a:pt x="1426250" y="1622120"/>
                  <a:pt x="1427055" y="1624390"/>
                  <a:pt x="1427055" y="1627032"/>
                </a:cubicBezTo>
                <a:cubicBezTo>
                  <a:pt x="1427055" y="1630334"/>
                  <a:pt x="1425755" y="1633161"/>
                  <a:pt x="1423154" y="1635514"/>
                </a:cubicBezTo>
                <a:cubicBezTo>
                  <a:pt x="1420554" y="1637867"/>
                  <a:pt x="1417190" y="1639043"/>
                  <a:pt x="1413062" y="1639043"/>
                </a:cubicBezTo>
                <a:cubicBezTo>
                  <a:pt x="1409265" y="1639043"/>
                  <a:pt x="1405509" y="1637805"/>
                  <a:pt x="1401794" y="1635328"/>
                </a:cubicBezTo>
                <a:lnTo>
                  <a:pt x="1403280" y="1631242"/>
                </a:lnTo>
                <a:cubicBezTo>
                  <a:pt x="1404931" y="1632315"/>
                  <a:pt x="1406541" y="1633058"/>
                  <a:pt x="1408109" y="1633471"/>
                </a:cubicBezTo>
                <a:cubicBezTo>
                  <a:pt x="1409678" y="1633884"/>
                  <a:pt x="1411123" y="1634090"/>
                  <a:pt x="1412443" y="1634090"/>
                </a:cubicBezTo>
                <a:cubicBezTo>
                  <a:pt x="1415002" y="1634090"/>
                  <a:pt x="1416736" y="1633554"/>
                  <a:pt x="1417644" y="1632480"/>
                </a:cubicBezTo>
                <a:cubicBezTo>
                  <a:pt x="1418552" y="1631407"/>
                  <a:pt x="1419006" y="1630252"/>
                  <a:pt x="1419006" y="1629013"/>
                </a:cubicBezTo>
                <a:cubicBezTo>
                  <a:pt x="1419006" y="1626867"/>
                  <a:pt x="1417995" y="1625092"/>
                  <a:pt x="1415972" y="1623689"/>
                </a:cubicBezTo>
                <a:cubicBezTo>
                  <a:pt x="1413950" y="1622285"/>
                  <a:pt x="1411081" y="1621088"/>
                  <a:pt x="1407366" y="1620098"/>
                </a:cubicBezTo>
                <a:lnTo>
                  <a:pt x="1411708" y="1608400"/>
                </a:lnTo>
                <a:lnTo>
                  <a:pt x="1408790" y="1607963"/>
                </a:lnTo>
                <a:cubicBezTo>
                  <a:pt x="1406108" y="1607055"/>
                  <a:pt x="1403693" y="1605858"/>
                  <a:pt x="1401547" y="1604372"/>
                </a:cubicBezTo>
                <a:lnTo>
                  <a:pt x="1399689" y="1608087"/>
                </a:lnTo>
                <a:lnTo>
                  <a:pt x="1394984" y="1608087"/>
                </a:lnTo>
                <a:cubicBezTo>
                  <a:pt x="1394489" y="1604867"/>
                  <a:pt x="1393890" y="1601669"/>
                  <a:pt x="1393188" y="1598490"/>
                </a:cubicBezTo>
                <a:cubicBezTo>
                  <a:pt x="1392487" y="1595312"/>
                  <a:pt x="1391641" y="1592113"/>
                  <a:pt x="1390650" y="1588894"/>
                </a:cubicBezTo>
                <a:lnTo>
                  <a:pt x="1394736" y="1587656"/>
                </a:lnTo>
                <a:cubicBezTo>
                  <a:pt x="1396965" y="1592279"/>
                  <a:pt x="1399483" y="1595849"/>
                  <a:pt x="1402290" y="1598367"/>
                </a:cubicBezTo>
                <a:cubicBezTo>
                  <a:pt x="1405096" y="1600884"/>
                  <a:pt x="1407862" y="1602618"/>
                  <a:pt x="1410586" y="1603567"/>
                </a:cubicBezTo>
                <a:cubicBezTo>
                  <a:pt x="1413310" y="1604517"/>
                  <a:pt x="1415663" y="1604991"/>
                  <a:pt x="1417644" y="1604991"/>
                </a:cubicBezTo>
                <a:cubicBezTo>
                  <a:pt x="1420533" y="1604991"/>
                  <a:pt x="1423113" y="1604186"/>
                  <a:pt x="1425383" y="1602577"/>
                </a:cubicBezTo>
                <a:cubicBezTo>
                  <a:pt x="1427653" y="1600967"/>
                  <a:pt x="1428788" y="1598511"/>
                  <a:pt x="1428788" y="1595209"/>
                </a:cubicBezTo>
                <a:cubicBezTo>
                  <a:pt x="1428788" y="1592650"/>
                  <a:pt x="1427942" y="1590648"/>
                  <a:pt x="1426250" y="1589204"/>
                </a:cubicBezTo>
                <a:cubicBezTo>
                  <a:pt x="1424557" y="1587759"/>
                  <a:pt x="1422370" y="1586583"/>
                  <a:pt x="1419687" y="1585675"/>
                </a:cubicBezTo>
                <a:cubicBezTo>
                  <a:pt x="1417004" y="1584766"/>
                  <a:pt x="1414156" y="1583879"/>
                  <a:pt x="1411143" y="1583012"/>
                </a:cubicBezTo>
                <a:cubicBezTo>
                  <a:pt x="1408130" y="1582146"/>
                  <a:pt x="1405282" y="1581093"/>
                  <a:pt x="1402599" y="1579855"/>
                </a:cubicBezTo>
                <a:cubicBezTo>
                  <a:pt x="1399916" y="1578617"/>
                  <a:pt x="1397729" y="1576904"/>
                  <a:pt x="1396036" y="1574716"/>
                </a:cubicBezTo>
                <a:cubicBezTo>
                  <a:pt x="1394344" y="1572528"/>
                  <a:pt x="1393498" y="1569660"/>
                  <a:pt x="1393498" y="1566110"/>
                </a:cubicBezTo>
                <a:cubicBezTo>
                  <a:pt x="1393498" y="1562478"/>
                  <a:pt x="1394489" y="1559465"/>
                  <a:pt x="1396470" y="1557071"/>
                </a:cubicBezTo>
                <a:cubicBezTo>
                  <a:pt x="1398451" y="1554677"/>
                  <a:pt x="1400989" y="1552882"/>
                  <a:pt x="1404085" y="1551685"/>
                </a:cubicBezTo>
                <a:cubicBezTo>
                  <a:pt x="1407181" y="1550488"/>
                  <a:pt x="1410462" y="1549889"/>
                  <a:pt x="1413929" y="1549889"/>
                </a:cubicBezTo>
                <a:close/>
                <a:moveTo>
                  <a:pt x="1316708" y="1549889"/>
                </a:moveTo>
                <a:cubicBezTo>
                  <a:pt x="1320587" y="1549889"/>
                  <a:pt x="1324178" y="1550550"/>
                  <a:pt x="1327480" y="1551870"/>
                </a:cubicBezTo>
                <a:cubicBezTo>
                  <a:pt x="1330782" y="1553191"/>
                  <a:pt x="1333444" y="1555007"/>
                  <a:pt x="1335467" y="1557319"/>
                </a:cubicBezTo>
                <a:cubicBezTo>
                  <a:pt x="1337489" y="1559630"/>
                  <a:pt x="1338501" y="1562313"/>
                  <a:pt x="1338501" y="1565367"/>
                </a:cubicBezTo>
                <a:cubicBezTo>
                  <a:pt x="1338501" y="1567431"/>
                  <a:pt x="1337902" y="1569082"/>
                  <a:pt x="1336705" y="1570320"/>
                </a:cubicBezTo>
                <a:cubicBezTo>
                  <a:pt x="1335508" y="1571558"/>
                  <a:pt x="1334043" y="1572178"/>
                  <a:pt x="1332309" y="1572178"/>
                </a:cubicBezTo>
                <a:cubicBezTo>
                  <a:pt x="1330741" y="1572178"/>
                  <a:pt x="1329317" y="1571600"/>
                  <a:pt x="1328038" y="1570444"/>
                </a:cubicBezTo>
                <a:cubicBezTo>
                  <a:pt x="1326758" y="1569288"/>
                  <a:pt x="1326118" y="1567802"/>
                  <a:pt x="1326118" y="1565986"/>
                </a:cubicBezTo>
                <a:cubicBezTo>
                  <a:pt x="1326118" y="1564666"/>
                  <a:pt x="1326490" y="1563448"/>
                  <a:pt x="1327233" y="1562334"/>
                </a:cubicBezTo>
                <a:cubicBezTo>
                  <a:pt x="1327976" y="1561219"/>
                  <a:pt x="1329296" y="1560414"/>
                  <a:pt x="1331195" y="1559919"/>
                </a:cubicBezTo>
                <a:cubicBezTo>
                  <a:pt x="1329462" y="1558020"/>
                  <a:pt x="1327377" y="1556596"/>
                  <a:pt x="1324942" y="1555647"/>
                </a:cubicBezTo>
                <a:cubicBezTo>
                  <a:pt x="1322507" y="1554698"/>
                  <a:pt x="1319721" y="1554223"/>
                  <a:pt x="1316584" y="1554223"/>
                </a:cubicBezTo>
                <a:cubicBezTo>
                  <a:pt x="1312126" y="1554223"/>
                  <a:pt x="1308535" y="1555317"/>
                  <a:pt x="1305811" y="1557504"/>
                </a:cubicBezTo>
                <a:cubicBezTo>
                  <a:pt x="1303087" y="1559692"/>
                  <a:pt x="1301085" y="1562643"/>
                  <a:pt x="1299805" y="1566358"/>
                </a:cubicBezTo>
                <a:cubicBezTo>
                  <a:pt x="1298526" y="1570073"/>
                  <a:pt x="1297886" y="1574200"/>
                  <a:pt x="1297886" y="1578740"/>
                </a:cubicBezTo>
                <a:cubicBezTo>
                  <a:pt x="1297886" y="1584106"/>
                  <a:pt x="1298753" y="1588708"/>
                  <a:pt x="1300486" y="1592547"/>
                </a:cubicBezTo>
                <a:cubicBezTo>
                  <a:pt x="1302220" y="1596385"/>
                  <a:pt x="1304552" y="1599316"/>
                  <a:pt x="1307483" y="1601338"/>
                </a:cubicBezTo>
                <a:cubicBezTo>
                  <a:pt x="1310413" y="1603361"/>
                  <a:pt x="1313653" y="1604372"/>
                  <a:pt x="1317203" y="1604372"/>
                </a:cubicBezTo>
                <a:cubicBezTo>
                  <a:pt x="1320505" y="1604372"/>
                  <a:pt x="1323724" y="1603402"/>
                  <a:pt x="1326861" y="1601462"/>
                </a:cubicBezTo>
                <a:cubicBezTo>
                  <a:pt x="1329998" y="1599522"/>
                  <a:pt x="1332970" y="1596695"/>
                  <a:pt x="1335777" y="1592980"/>
                </a:cubicBezTo>
                <a:lnTo>
                  <a:pt x="1339120" y="1595828"/>
                </a:lnTo>
                <a:cubicBezTo>
                  <a:pt x="1337056" y="1598635"/>
                  <a:pt x="1334868" y="1601049"/>
                  <a:pt x="1332557" y="1603072"/>
                </a:cubicBezTo>
                <a:cubicBezTo>
                  <a:pt x="1330246" y="1605094"/>
                  <a:pt x="1327687" y="1606642"/>
                  <a:pt x="1324880" y="1607715"/>
                </a:cubicBezTo>
                <a:lnTo>
                  <a:pt x="1319340" y="1608663"/>
                </a:lnTo>
                <a:lnTo>
                  <a:pt x="1317164" y="1614488"/>
                </a:lnTo>
                <a:lnTo>
                  <a:pt x="1321227" y="1615640"/>
                </a:lnTo>
                <a:cubicBezTo>
                  <a:pt x="1323745" y="1616796"/>
                  <a:pt x="1325809" y="1618323"/>
                  <a:pt x="1327418" y="1620222"/>
                </a:cubicBezTo>
                <a:cubicBezTo>
                  <a:pt x="1329028" y="1622120"/>
                  <a:pt x="1329833" y="1624390"/>
                  <a:pt x="1329833" y="1627032"/>
                </a:cubicBezTo>
                <a:cubicBezTo>
                  <a:pt x="1329833" y="1630334"/>
                  <a:pt x="1328533" y="1633161"/>
                  <a:pt x="1325932" y="1635514"/>
                </a:cubicBezTo>
                <a:cubicBezTo>
                  <a:pt x="1323332" y="1637867"/>
                  <a:pt x="1319968" y="1639043"/>
                  <a:pt x="1315841" y="1639043"/>
                </a:cubicBezTo>
                <a:cubicBezTo>
                  <a:pt x="1312043" y="1639043"/>
                  <a:pt x="1308287" y="1637805"/>
                  <a:pt x="1304573" y="1635328"/>
                </a:cubicBezTo>
                <a:lnTo>
                  <a:pt x="1306059" y="1631242"/>
                </a:lnTo>
                <a:cubicBezTo>
                  <a:pt x="1307710" y="1632315"/>
                  <a:pt x="1309319" y="1633058"/>
                  <a:pt x="1310888" y="1633471"/>
                </a:cubicBezTo>
                <a:cubicBezTo>
                  <a:pt x="1312456" y="1633884"/>
                  <a:pt x="1313901" y="1634090"/>
                  <a:pt x="1315222" y="1634090"/>
                </a:cubicBezTo>
                <a:cubicBezTo>
                  <a:pt x="1317781" y="1634090"/>
                  <a:pt x="1319514" y="1633554"/>
                  <a:pt x="1320422" y="1632480"/>
                </a:cubicBezTo>
                <a:cubicBezTo>
                  <a:pt x="1321330" y="1631407"/>
                  <a:pt x="1321784" y="1630252"/>
                  <a:pt x="1321784" y="1629013"/>
                </a:cubicBezTo>
                <a:cubicBezTo>
                  <a:pt x="1321784" y="1626867"/>
                  <a:pt x="1320773" y="1625092"/>
                  <a:pt x="1318751" y="1623689"/>
                </a:cubicBezTo>
                <a:cubicBezTo>
                  <a:pt x="1316728" y="1622285"/>
                  <a:pt x="1313860" y="1621088"/>
                  <a:pt x="1310145" y="1620098"/>
                </a:cubicBezTo>
                <a:lnTo>
                  <a:pt x="1314200" y="1609172"/>
                </a:lnTo>
                <a:lnTo>
                  <a:pt x="1308009" y="1608427"/>
                </a:lnTo>
                <a:cubicBezTo>
                  <a:pt x="1305635" y="1607829"/>
                  <a:pt x="1303376" y="1606931"/>
                  <a:pt x="1301229" y="1605734"/>
                </a:cubicBezTo>
                <a:cubicBezTo>
                  <a:pt x="1296937" y="1603340"/>
                  <a:pt x="1293511" y="1599956"/>
                  <a:pt x="1290952" y="1595581"/>
                </a:cubicBezTo>
                <a:cubicBezTo>
                  <a:pt x="1288393" y="1591205"/>
                  <a:pt x="1287113" y="1586046"/>
                  <a:pt x="1287113" y="1580102"/>
                </a:cubicBezTo>
                <a:cubicBezTo>
                  <a:pt x="1287113" y="1573746"/>
                  <a:pt x="1288475" y="1568318"/>
                  <a:pt x="1291200" y="1563819"/>
                </a:cubicBezTo>
                <a:cubicBezTo>
                  <a:pt x="1293924" y="1559320"/>
                  <a:pt x="1297535" y="1555874"/>
                  <a:pt x="1302034" y="1553480"/>
                </a:cubicBezTo>
                <a:cubicBezTo>
                  <a:pt x="1306533" y="1551086"/>
                  <a:pt x="1311424" y="1549889"/>
                  <a:pt x="1316708" y="1549889"/>
                </a:cubicBezTo>
                <a:close/>
                <a:moveTo>
                  <a:pt x="1248918" y="1549889"/>
                </a:moveTo>
                <a:cubicBezTo>
                  <a:pt x="1254036" y="1549889"/>
                  <a:pt x="1258432" y="1550880"/>
                  <a:pt x="1262105" y="1552861"/>
                </a:cubicBezTo>
                <a:cubicBezTo>
                  <a:pt x="1265779" y="1554842"/>
                  <a:pt x="1268627" y="1557855"/>
                  <a:pt x="1270649" y="1561900"/>
                </a:cubicBezTo>
                <a:cubicBezTo>
                  <a:pt x="1272672" y="1565945"/>
                  <a:pt x="1273683" y="1571022"/>
                  <a:pt x="1273683" y="1577131"/>
                </a:cubicBezTo>
                <a:lnTo>
                  <a:pt x="1231537" y="1577131"/>
                </a:lnTo>
                <a:lnTo>
                  <a:pt x="1231211" y="1579607"/>
                </a:lnTo>
                <a:cubicBezTo>
                  <a:pt x="1231211" y="1584478"/>
                  <a:pt x="1232119" y="1588770"/>
                  <a:pt x="1233935" y="1592485"/>
                </a:cubicBezTo>
                <a:cubicBezTo>
                  <a:pt x="1235751" y="1596200"/>
                  <a:pt x="1238145" y="1599110"/>
                  <a:pt x="1241117" y="1601215"/>
                </a:cubicBezTo>
                <a:cubicBezTo>
                  <a:pt x="1244089" y="1603320"/>
                  <a:pt x="1247308" y="1604372"/>
                  <a:pt x="1250775" y="1604372"/>
                </a:cubicBezTo>
                <a:cubicBezTo>
                  <a:pt x="1255151" y="1604372"/>
                  <a:pt x="1258845" y="1603382"/>
                  <a:pt x="1261858" y="1601400"/>
                </a:cubicBezTo>
                <a:cubicBezTo>
                  <a:pt x="1264871" y="1599419"/>
                  <a:pt x="1267492" y="1597232"/>
                  <a:pt x="1269721" y="1594838"/>
                </a:cubicBezTo>
                <a:lnTo>
                  <a:pt x="1273064" y="1597686"/>
                </a:lnTo>
                <a:cubicBezTo>
                  <a:pt x="1271330" y="1599749"/>
                  <a:pt x="1269370" y="1601669"/>
                  <a:pt x="1267182" y="1603443"/>
                </a:cubicBezTo>
                <a:cubicBezTo>
                  <a:pt x="1264995" y="1605218"/>
                  <a:pt x="1262436" y="1606642"/>
                  <a:pt x="1259505" y="1607715"/>
                </a:cubicBezTo>
                <a:cubicBezTo>
                  <a:pt x="1256575" y="1608789"/>
                  <a:pt x="1253046" y="1609325"/>
                  <a:pt x="1248918" y="1609325"/>
                </a:cubicBezTo>
                <a:cubicBezTo>
                  <a:pt x="1243882" y="1609325"/>
                  <a:pt x="1239198" y="1608128"/>
                  <a:pt x="1234864" y="1605734"/>
                </a:cubicBezTo>
                <a:cubicBezTo>
                  <a:pt x="1230530" y="1603340"/>
                  <a:pt x="1227042" y="1599914"/>
                  <a:pt x="1224401" y="1595457"/>
                </a:cubicBezTo>
                <a:cubicBezTo>
                  <a:pt x="1221759" y="1590999"/>
                  <a:pt x="1220438" y="1585716"/>
                  <a:pt x="1220438" y="1579607"/>
                </a:cubicBezTo>
                <a:cubicBezTo>
                  <a:pt x="1220438" y="1573498"/>
                  <a:pt x="1221759" y="1568215"/>
                  <a:pt x="1224401" y="1563758"/>
                </a:cubicBezTo>
                <a:cubicBezTo>
                  <a:pt x="1227042" y="1559300"/>
                  <a:pt x="1230530" y="1555874"/>
                  <a:pt x="1234864" y="1553480"/>
                </a:cubicBezTo>
                <a:cubicBezTo>
                  <a:pt x="1239198" y="1551086"/>
                  <a:pt x="1243882" y="1549889"/>
                  <a:pt x="1248918" y="1549889"/>
                </a:cubicBezTo>
                <a:close/>
                <a:moveTo>
                  <a:pt x="897607" y="1549889"/>
                </a:moveTo>
                <a:cubicBezTo>
                  <a:pt x="901487" y="1549889"/>
                  <a:pt x="905078" y="1550550"/>
                  <a:pt x="908380" y="1551870"/>
                </a:cubicBezTo>
                <a:cubicBezTo>
                  <a:pt x="911682" y="1553191"/>
                  <a:pt x="914345" y="1555007"/>
                  <a:pt x="916367" y="1557319"/>
                </a:cubicBezTo>
                <a:cubicBezTo>
                  <a:pt x="918389" y="1559630"/>
                  <a:pt x="919401" y="1562313"/>
                  <a:pt x="919401" y="1565367"/>
                </a:cubicBezTo>
                <a:cubicBezTo>
                  <a:pt x="919401" y="1567431"/>
                  <a:pt x="918802" y="1569082"/>
                  <a:pt x="917605" y="1570320"/>
                </a:cubicBezTo>
                <a:cubicBezTo>
                  <a:pt x="916408" y="1571558"/>
                  <a:pt x="914943" y="1572178"/>
                  <a:pt x="913210" y="1572178"/>
                </a:cubicBezTo>
                <a:cubicBezTo>
                  <a:pt x="911641" y="1572178"/>
                  <a:pt x="910217" y="1571600"/>
                  <a:pt x="908938" y="1570444"/>
                </a:cubicBezTo>
                <a:cubicBezTo>
                  <a:pt x="907658" y="1569288"/>
                  <a:pt x="907018" y="1567802"/>
                  <a:pt x="907018" y="1565986"/>
                </a:cubicBezTo>
                <a:cubicBezTo>
                  <a:pt x="907018" y="1564666"/>
                  <a:pt x="907390" y="1563448"/>
                  <a:pt x="908133" y="1562334"/>
                </a:cubicBezTo>
                <a:cubicBezTo>
                  <a:pt x="908876" y="1561219"/>
                  <a:pt x="910196" y="1560414"/>
                  <a:pt x="912095" y="1559919"/>
                </a:cubicBezTo>
                <a:cubicBezTo>
                  <a:pt x="910362" y="1558020"/>
                  <a:pt x="908277" y="1556596"/>
                  <a:pt x="905842" y="1555647"/>
                </a:cubicBezTo>
                <a:cubicBezTo>
                  <a:pt x="903407" y="1554698"/>
                  <a:pt x="900621" y="1554223"/>
                  <a:pt x="897484" y="1554223"/>
                </a:cubicBezTo>
                <a:cubicBezTo>
                  <a:pt x="893026" y="1554223"/>
                  <a:pt x="889435" y="1555317"/>
                  <a:pt x="886711" y="1557504"/>
                </a:cubicBezTo>
                <a:cubicBezTo>
                  <a:pt x="883987" y="1559692"/>
                  <a:pt x="881985" y="1562643"/>
                  <a:pt x="880705" y="1566358"/>
                </a:cubicBezTo>
                <a:cubicBezTo>
                  <a:pt x="879426" y="1570073"/>
                  <a:pt x="878786" y="1574200"/>
                  <a:pt x="878786" y="1578740"/>
                </a:cubicBezTo>
                <a:cubicBezTo>
                  <a:pt x="878786" y="1584106"/>
                  <a:pt x="879653" y="1588708"/>
                  <a:pt x="881386" y="1592547"/>
                </a:cubicBezTo>
                <a:cubicBezTo>
                  <a:pt x="883120" y="1596385"/>
                  <a:pt x="885452" y="1599316"/>
                  <a:pt x="888383" y="1601338"/>
                </a:cubicBezTo>
                <a:cubicBezTo>
                  <a:pt x="891313" y="1603361"/>
                  <a:pt x="894553" y="1604372"/>
                  <a:pt x="898103" y="1604372"/>
                </a:cubicBezTo>
                <a:cubicBezTo>
                  <a:pt x="901405" y="1604372"/>
                  <a:pt x="904624" y="1603402"/>
                  <a:pt x="907761" y="1601462"/>
                </a:cubicBezTo>
                <a:cubicBezTo>
                  <a:pt x="910898" y="1599522"/>
                  <a:pt x="913870" y="1596695"/>
                  <a:pt x="916677" y="1592980"/>
                </a:cubicBezTo>
                <a:lnTo>
                  <a:pt x="920020" y="1595828"/>
                </a:lnTo>
                <a:cubicBezTo>
                  <a:pt x="917956" y="1598635"/>
                  <a:pt x="915769" y="1601049"/>
                  <a:pt x="913457" y="1603072"/>
                </a:cubicBezTo>
                <a:cubicBezTo>
                  <a:pt x="911146" y="1605094"/>
                  <a:pt x="908587" y="1606642"/>
                  <a:pt x="905780" y="1607715"/>
                </a:cubicBezTo>
                <a:lnTo>
                  <a:pt x="900240" y="1608663"/>
                </a:lnTo>
                <a:lnTo>
                  <a:pt x="898064" y="1614488"/>
                </a:lnTo>
                <a:lnTo>
                  <a:pt x="902127" y="1615640"/>
                </a:lnTo>
                <a:cubicBezTo>
                  <a:pt x="904645" y="1616796"/>
                  <a:pt x="906709" y="1618323"/>
                  <a:pt x="908318" y="1620222"/>
                </a:cubicBezTo>
                <a:cubicBezTo>
                  <a:pt x="909928" y="1622120"/>
                  <a:pt x="910733" y="1624390"/>
                  <a:pt x="910733" y="1627032"/>
                </a:cubicBezTo>
                <a:cubicBezTo>
                  <a:pt x="910733" y="1630334"/>
                  <a:pt x="909433" y="1633161"/>
                  <a:pt x="906833" y="1635514"/>
                </a:cubicBezTo>
                <a:cubicBezTo>
                  <a:pt x="904232" y="1637867"/>
                  <a:pt x="900868" y="1639043"/>
                  <a:pt x="896741" y="1639043"/>
                </a:cubicBezTo>
                <a:cubicBezTo>
                  <a:pt x="892943" y="1639043"/>
                  <a:pt x="889187" y="1637805"/>
                  <a:pt x="885473" y="1635328"/>
                </a:cubicBezTo>
                <a:lnTo>
                  <a:pt x="886959" y="1631242"/>
                </a:lnTo>
                <a:cubicBezTo>
                  <a:pt x="888610" y="1632315"/>
                  <a:pt x="890219" y="1633058"/>
                  <a:pt x="891788" y="1633471"/>
                </a:cubicBezTo>
                <a:cubicBezTo>
                  <a:pt x="893356" y="1633884"/>
                  <a:pt x="894801" y="1634090"/>
                  <a:pt x="896122" y="1634090"/>
                </a:cubicBezTo>
                <a:cubicBezTo>
                  <a:pt x="898681" y="1634090"/>
                  <a:pt x="900414" y="1633554"/>
                  <a:pt x="901322" y="1632480"/>
                </a:cubicBezTo>
                <a:cubicBezTo>
                  <a:pt x="902230" y="1631407"/>
                  <a:pt x="902684" y="1630252"/>
                  <a:pt x="902684" y="1629013"/>
                </a:cubicBezTo>
                <a:cubicBezTo>
                  <a:pt x="902684" y="1626867"/>
                  <a:pt x="901673" y="1625092"/>
                  <a:pt x="899651" y="1623689"/>
                </a:cubicBezTo>
                <a:cubicBezTo>
                  <a:pt x="897628" y="1622285"/>
                  <a:pt x="894760" y="1621088"/>
                  <a:pt x="891045" y="1620098"/>
                </a:cubicBezTo>
                <a:lnTo>
                  <a:pt x="895100" y="1609172"/>
                </a:lnTo>
                <a:lnTo>
                  <a:pt x="888909" y="1608427"/>
                </a:lnTo>
                <a:cubicBezTo>
                  <a:pt x="886536" y="1607829"/>
                  <a:pt x="884276" y="1606931"/>
                  <a:pt x="882129" y="1605734"/>
                </a:cubicBezTo>
                <a:cubicBezTo>
                  <a:pt x="877837" y="1603340"/>
                  <a:pt x="874411" y="1599956"/>
                  <a:pt x="871852" y="1595581"/>
                </a:cubicBezTo>
                <a:cubicBezTo>
                  <a:pt x="869293" y="1591205"/>
                  <a:pt x="868013" y="1586046"/>
                  <a:pt x="868013" y="1580102"/>
                </a:cubicBezTo>
                <a:cubicBezTo>
                  <a:pt x="868013" y="1573746"/>
                  <a:pt x="869375" y="1568318"/>
                  <a:pt x="872100" y="1563819"/>
                </a:cubicBezTo>
                <a:cubicBezTo>
                  <a:pt x="874824" y="1559320"/>
                  <a:pt x="878435" y="1555874"/>
                  <a:pt x="882934" y="1553480"/>
                </a:cubicBezTo>
                <a:cubicBezTo>
                  <a:pt x="887433" y="1551086"/>
                  <a:pt x="892324" y="1549889"/>
                  <a:pt x="897607" y="1549889"/>
                </a:cubicBezTo>
                <a:close/>
                <a:moveTo>
                  <a:pt x="813854" y="1549889"/>
                </a:moveTo>
                <a:cubicBezTo>
                  <a:pt x="816496" y="1549889"/>
                  <a:pt x="818931" y="1550240"/>
                  <a:pt x="821160" y="1550942"/>
                </a:cubicBezTo>
                <a:cubicBezTo>
                  <a:pt x="823389" y="1551643"/>
                  <a:pt x="825205" y="1552572"/>
                  <a:pt x="826608" y="1553728"/>
                </a:cubicBezTo>
                <a:lnTo>
                  <a:pt x="827846" y="1551127"/>
                </a:lnTo>
                <a:lnTo>
                  <a:pt x="832552" y="1551127"/>
                </a:lnTo>
                <a:cubicBezTo>
                  <a:pt x="832965" y="1553934"/>
                  <a:pt x="833481" y="1556741"/>
                  <a:pt x="834100" y="1559547"/>
                </a:cubicBezTo>
                <a:cubicBezTo>
                  <a:pt x="834719" y="1562354"/>
                  <a:pt x="835441" y="1565161"/>
                  <a:pt x="836267" y="1567968"/>
                </a:cubicBezTo>
                <a:lnTo>
                  <a:pt x="832180" y="1569206"/>
                </a:lnTo>
                <a:cubicBezTo>
                  <a:pt x="830364" y="1564748"/>
                  <a:pt x="827991" y="1561137"/>
                  <a:pt x="825060" y="1558371"/>
                </a:cubicBezTo>
                <a:cubicBezTo>
                  <a:pt x="822130" y="1555606"/>
                  <a:pt x="818353" y="1554223"/>
                  <a:pt x="813730" y="1554223"/>
                </a:cubicBezTo>
                <a:cubicBezTo>
                  <a:pt x="809438" y="1554223"/>
                  <a:pt x="806425" y="1555193"/>
                  <a:pt x="804691" y="1557133"/>
                </a:cubicBezTo>
                <a:cubicBezTo>
                  <a:pt x="802958" y="1559073"/>
                  <a:pt x="802091" y="1561157"/>
                  <a:pt x="802091" y="1563386"/>
                </a:cubicBezTo>
                <a:cubicBezTo>
                  <a:pt x="802091" y="1565615"/>
                  <a:pt x="802937" y="1567369"/>
                  <a:pt x="804629" y="1568649"/>
                </a:cubicBezTo>
                <a:cubicBezTo>
                  <a:pt x="806322" y="1569928"/>
                  <a:pt x="808509" y="1571001"/>
                  <a:pt x="811192" y="1571868"/>
                </a:cubicBezTo>
                <a:cubicBezTo>
                  <a:pt x="813875" y="1572735"/>
                  <a:pt x="816723" y="1573622"/>
                  <a:pt x="819736" y="1574530"/>
                </a:cubicBezTo>
                <a:cubicBezTo>
                  <a:pt x="822749" y="1575438"/>
                  <a:pt x="825597" y="1576573"/>
                  <a:pt x="828280" y="1577935"/>
                </a:cubicBezTo>
                <a:cubicBezTo>
                  <a:pt x="830963" y="1579298"/>
                  <a:pt x="833150" y="1581114"/>
                  <a:pt x="834843" y="1583384"/>
                </a:cubicBezTo>
                <a:cubicBezTo>
                  <a:pt x="836535" y="1585654"/>
                  <a:pt x="837381" y="1588646"/>
                  <a:pt x="837381" y="1592361"/>
                </a:cubicBezTo>
                <a:cubicBezTo>
                  <a:pt x="837381" y="1596489"/>
                  <a:pt x="836328" y="1599811"/>
                  <a:pt x="834223" y="1602329"/>
                </a:cubicBezTo>
                <a:cubicBezTo>
                  <a:pt x="832118" y="1604847"/>
                  <a:pt x="829559" y="1606642"/>
                  <a:pt x="826546" y="1607715"/>
                </a:cubicBezTo>
                <a:cubicBezTo>
                  <a:pt x="823533" y="1608789"/>
                  <a:pt x="820623" y="1609325"/>
                  <a:pt x="817817" y="1609325"/>
                </a:cubicBezTo>
                <a:lnTo>
                  <a:pt x="816323" y="1609102"/>
                </a:lnTo>
                <a:lnTo>
                  <a:pt x="814310" y="1614488"/>
                </a:lnTo>
                <a:lnTo>
                  <a:pt x="818374" y="1615640"/>
                </a:lnTo>
                <a:cubicBezTo>
                  <a:pt x="820892" y="1616796"/>
                  <a:pt x="822955" y="1618323"/>
                  <a:pt x="824565" y="1620222"/>
                </a:cubicBezTo>
                <a:cubicBezTo>
                  <a:pt x="826175" y="1622120"/>
                  <a:pt x="826980" y="1624390"/>
                  <a:pt x="826980" y="1627032"/>
                </a:cubicBezTo>
                <a:cubicBezTo>
                  <a:pt x="826980" y="1630334"/>
                  <a:pt x="825680" y="1633161"/>
                  <a:pt x="823079" y="1635514"/>
                </a:cubicBezTo>
                <a:cubicBezTo>
                  <a:pt x="820479" y="1637867"/>
                  <a:pt x="817115" y="1639043"/>
                  <a:pt x="812987" y="1639043"/>
                </a:cubicBezTo>
                <a:cubicBezTo>
                  <a:pt x="809190" y="1639043"/>
                  <a:pt x="805434" y="1637805"/>
                  <a:pt x="801719" y="1635328"/>
                </a:cubicBezTo>
                <a:lnTo>
                  <a:pt x="803205" y="1631242"/>
                </a:lnTo>
                <a:cubicBezTo>
                  <a:pt x="804856" y="1632315"/>
                  <a:pt x="806466" y="1633058"/>
                  <a:pt x="808034" y="1633471"/>
                </a:cubicBezTo>
                <a:cubicBezTo>
                  <a:pt x="809603" y="1633884"/>
                  <a:pt x="811048" y="1634090"/>
                  <a:pt x="812368" y="1634090"/>
                </a:cubicBezTo>
                <a:cubicBezTo>
                  <a:pt x="814927" y="1634090"/>
                  <a:pt x="816661" y="1633554"/>
                  <a:pt x="817569" y="1632480"/>
                </a:cubicBezTo>
                <a:cubicBezTo>
                  <a:pt x="818477" y="1631407"/>
                  <a:pt x="818931" y="1630252"/>
                  <a:pt x="818931" y="1629013"/>
                </a:cubicBezTo>
                <a:cubicBezTo>
                  <a:pt x="818931" y="1626867"/>
                  <a:pt x="817920" y="1625092"/>
                  <a:pt x="815897" y="1623689"/>
                </a:cubicBezTo>
                <a:cubicBezTo>
                  <a:pt x="813875" y="1622285"/>
                  <a:pt x="811006" y="1621088"/>
                  <a:pt x="807291" y="1620098"/>
                </a:cubicBezTo>
                <a:lnTo>
                  <a:pt x="811633" y="1608400"/>
                </a:lnTo>
                <a:lnTo>
                  <a:pt x="808715" y="1607963"/>
                </a:lnTo>
                <a:cubicBezTo>
                  <a:pt x="806033" y="1607055"/>
                  <a:pt x="803618" y="1605858"/>
                  <a:pt x="801472" y="1604372"/>
                </a:cubicBezTo>
                <a:lnTo>
                  <a:pt x="799614" y="1608087"/>
                </a:lnTo>
                <a:lnTo>
                  <a:pt x="794909" y="1608087"/>
                </a:lnTo>
                <a:cubicBezTo>
                  <a:pt x="794414" y="1604867"/>
                  <a:pt x="793815" y="1601669"/>
                  <a:pt x="793113" y="1598490"/>
                </a:cubicBezTo>
                <a:cubicBezTo>
                  <a:pt x="792412" y="1595312"/>
                  <a:pt x="791566" y="1592113"/>
                  <a:pt x="790575" y="1588894"/>
                </a:cubicBezTo>
                <a:lnTo>
                  <a:pt x="794661" y="1587656"/>
                </a:lnTo>
                <a:cubicBezTo>
                  <a:pt x="796890" y="1592279"/>
                  <a:pt x="799408" y="1595849"/>
                  <a:pt x="802215" y="1598367"/>
                </a:cubicBezTo>
                <a:cubicBezTo>
                  <a:pt x="805021" y="1600884"/>
                  <a:pt x="807787" y="1602618"/>
                  <a:pt x="810511" y="1603567"/>
                </a:cubicBezTo>
                <a:cubicBezTo>
                  <a:pt x="813235" y="1604517"/>
                  <a:pt x="815588" y="1604991"/>
                  <a:pt x="817569" y="1604991"/>
                </a:cubicBezTo>
                <a:cubicBezTo>
                  <a:pt x="820458" y="1604991"/>
                  <a:pt x="823038" y="1604186"/>
                  <a:pt x="825308" y="1602577"/>
                </a:cubicBezTo>
                <a:cubicBezTo>
                  <a:pt x="827578" y="1600967"/>
                  <a:pt x="828713" y="1598511"/>
                  <a:pt x="828713" y="1595209"/>
                </a:cubicBezTo>
                <a:cubicBezTo>
                  <a:pt x="828713" y="1592650"/>
                  <a:pt x="827867" y="1590648"/>
                  <a:pt x="826175" y="1589204"/>
                </a:cubicBezTo>
                <a:cubicBezTo>
                  <a:pt x="824483" y="1587759"/>
                  <a:pt x="822295" y="1586583"/>
                  <a:pt x="819612" y="1585675"/>
                </a:cubicBezTo>
                <a:cubicBezTo>
                  <a:pt x="816929" y="1584766"/>
                  <a:pt x="814081" y="1583879"/>
                  <a:pt x="811068" y="1583012"/>
                </a:cubicBezTo>
                <a:cubicBezTo>
                  <a:pt x="808055" y="1582146"/>
                  <a:pt x="805207" y="1581093"/>
                  <a:pt x="802524" y="1579855"/>
                </a:cubicBezTo>
                <a:cubicBezTo>
                  <a:pt x="799841" y="1578617"/>
                  <a:pt x="797654" y="1576904"/>
                  <a:pt x="795962" y="1574716"/>
                </a:cubicBezTo>
                <a:cubicBezTo>
                  <a:pt x="794269" y="1572528"/>
                  <a:pt x="793423" y="1569660"/>
                  <a:pt x="793423" y="1566110"/>
                </a:cubicBezTo>
                <a:cubicBezTo>
                  <a:pt x="793423" y="1562478"/>
                  <a:pt x="794414" y="1559465"/>
                  <a:pt x="796395" y="1557071"/>
                </a:cubicBezTo>
                <a:cubicBezTo>
                  <a:pt x="798376" y="1554677"/>
                  <a:pt x="800914" y="1552882"/>
                  <a:pt x="804010" y="1551685"/>
                </a:cubicBezTo>
                <a:cubicBezTo>
                  <a:pt x="807106" y="1550488"/>
                  <a:pt x="810387" y="1549889"/>
                  <a:pt x="813854" y="1549889"/>
                </a:cubicBezTo>
                <a:close/>
                <a:moveTo>
                  <a:pt x="679285" y="1549889"/>
                </a:moveTo>
                <a:cubicBezTo>
                  <a:pt x="684898" y="1549889"/>
                  <a:pt x="689005" y="1551127"/>
                  <a:pt x="691606" y="1553604"/>
                </a:cubicBezTo>
                <a:cubicBezTo>
                  <a:pt x="694206" y="1556080"/>
                  <a:pt x="695754" y="1559217"/>
                  <a:pt x="696249" y="1563015"/>
                </a:cubicBezTo>
                <a:cubicBezTo>
                  <a:pt x="698643" y="1558887"/>
                  <a:pt x="701491" y="1555668"/>
                  <a:pt x="704793" y="1553356"/>
                </a:cubicBezTo>
                <a:cubicBezTo>
                  <a:pt x="708095" y="1551045"/>
                  <a:pt x="712388" y="1549889"/>
                  <a:pt x="717671" y="1549889"/>
                </a:cubicBezTo>
                <a:cubicBezTo>
                  <a:pt x="721963" y="1549889"/>
                  <a:pt x="725348" y="1550611"/>
                  <a:pt x="727824" y="1552056"/>
                </a:cubicBezTo>
                <a:cubicBezTo>
                  <a:pt x="730301" y="1553501"/>
                  <a:pt x="732076" y="1555441"/>
                  <a:pt x="733149" y="1557876"/>
                </a:cubicBezTo>
                <a:cubicBezTo>
                  <a:pt x="734222" y="1560311"/>
                  <a:pt x="734759" y="1563015"/>
                  <a:pt x="734759" y="1565986"/>
                </a:cubicBezTo>
                <a:lnTo>
                  <a:pt x="734759" y="1603134"/>
                </a:lnTo>
                <a:lnTo>
                  <a:pt x="735378" y="1603753"/>
                </a:lnTo>
                <a:lnTo>
                  <a:pt x="744665" y="1603753"/>
                </a:lnTo>
                <a:lnTo>
                  <a:pt x="744665" y="1608087"/>
                </a:lnTo>
                <a:lnTo>
                  <a:pt x="715566" y="1608087"/>
                </a:lnTo>
                <a:lnTo>
                  <a:pt x="715566" y="1603753"/>
                </a:lnTo>
                <a:lnTo>
                  <a:pt x="724233" y="1603753"/>
                </a:lnTo>
                <a:lnTo>
                  <a:pt x="724853" y="1603134"/>
                </a:lnTo>
                <a:lnTo>
                  <a:pt x="724853" y="1568463"/>
                </a:lnTo>
                <a:cubicBezTo>
                  <a:pt x="724853" y="1564418"/>
                  <a:pt x="724151" y="1561240"/>
                  <a:pt x="722748" y="1558928"/>
                </a:cubicBezTo>
                <a:cubicBezTo>
                  <a:pt x="721344" y="1556617"/>
                  <a:pt x="718744" y="1555461"/>
                  <a:pt x="714947" y="1555461"/>
                </a:cubicBezTo>
                <a:cubicBezTo>
                  <a:pt x="711480" y="1555461"/>
                  <a:pt x="708363" y="1556638"/>
                  <a:pt x="705598" y="1558990"/>
                </a:cubicBezTo>
                <a:cubicBezTo>
                  <a:pt x="702832" y="1561343"/>
                  <a:pt x="699757" y="1565326"/>
                  <a:pt x="696373" y="1570939"/>
                </a:cubicBezTo>
                <a:lnTo>
                  <a:pt x="696373" y="1603134"/>
                </a:lnTo>
                <a:lnTo>
                  <a:pt x="696992" y="1603753"/>
                </a:lnTo>
                <a:lnTo>
                  <a:pt x="705660" y="1603753"/>
                </a:lnTo>
                <a:lnTo>
                  <a:pt x="705660" y="1608087"/>
                </a:lnTo>
                <a:lnTo>
                  <a:pt x="677180" y="1608087"/>
                </a:lnTo>
                <a:lnTo>
                  <a:pt x="677180" y="1603753"/>
                </a:lnTo>
                <a:lnTo>
                  <a:pt x="685848" y="1603753"/>
                </a:lnTo>
                <a:lnTo>
                  <a:pt x="686467" y="1603134"/>
                </a:lnTo>
                <a:lnTo>
                  <a:pt x="686467" y="1568463"/>
                </a:lnTo>
                <a:cubicBezTo>
                  <a:pt x="686467" y="1564418"/>
                  <a:pt x="685765" y="1561240"/>
                  <a:pt x="684362" y="1558928"/>
                </a:cubicBezTo>
                <a:cubicBezTo>
                  <a:pt x="682958" y="1556617"/>
                  <a:pt x="680358" y="1555461"/>
                  <a:pt x="676561" y="1555461"/>
                </a:cubicBezTo>
                <a:cubicBezTo>
                  <a:pt x="673094" y="1555461"/>
                  <a:pt x="669978" y="1556638"/>
                  <a:pt x="667212" y="1558990"/>
                </a:cubicBezTo>
                <a:cubicBezTo>
                  <a:pt x="664447" y="1561343"/>
                  <a:pt x="661372" y="1565326"/>
                  <a:pt x="657987" y="1570939"/>
                </a:cubicBezTo>
                <a:lnTo>
                  <a:pt x="657987" y="1603134"/>
                </a:lnTo>
                <a:lnTo>
                  <a:pt x="658606" y="1603753"/>
                </a:lnTo>
                <a:lnTo>
                  <a:pt x="667274" y="1603753"/>
                </a:lnTo>
                <a:lnTo>
                  <a:pt x="667274" y="1608087"/>
                </a:lnTo>
                <a:lnTo>
                  <a:pt x="638175" y="1608087"/>
                </a:lnTo>
                <a:lnTo>
                  <a:pt x="638175" y="1603753"/>
                </a:lnTo>
                <a:lnTo>
                  <a:pt x="647462" y="1603753"/>
                </a:lnTo>
                <a:lnTo>
                  <a:pt x="648081" y="1603134"/>
                </a:lnTo>
                <a:lnTo>
                  <a:pt x="648081" y="1556080"/>
                </a:lnTo>
                <a:lnTo>
                  <a:pt x="647462" y="1555461"/>
                </a:lnTo>
                <a:lnTo>
                  <a:pt x="638175" y="1555461"/>
                </a:lnTo>
                <a:lnTo>
                  <a:pt x="638175" y="1551127"/>
                </a:lnTo>
                <a:cubicBezTo>
                  <a:pt x="640321" y="1551127"/>
                  <a:pt x="642406" y="1551107"/>
                  <a:pt x="644428" y="1551065"/>
                </a:cubicBezTo>
                <a:cubicBezTo>
                  <a:pt x="646451" y="1551024"/>
                  <a:pt x="648473" y="1550962"/>
                  <a:pt x="650496" y="1550880"/>
                </a:cubicBezTo>
                <a:cubicBezTo>
                  <a:pt x="652518" y="1550797"/>
                  <a:pt x="654603" y="1550673"/>
                  <a:pt x="656749" y="1550508"/>
                </a:cubicBezTo>
                <a:lnTo>
                  <a:pt x="657368" y="1551127"/>
                </a:lnTo>
                <a:lnTo>
                  <a:pt x="657368" y="1562891"/>
                </a:lnTo>
                <a:lnTo>
                  <a:pt x="657987" y="1562891"/>
                </a:lnTo>
                <a:cubicBezTo>
                  <a:pt x="660381" y="1559011"/>
                  <a:pt x="663188" y="1555874"/>
                  <a:pt x="666407" y="1553480"/>
                </a:cubicBezTo>
                <a:cubicBezTo>
                  <a:pt x="669627" y="1551086"/>
                  <a:pt x="673919" y="1549889"/>
                  <a:pt x="679285" y="1549889"/>
                </a:cubicBezTo>
                <a:close/>
                <a:moveTo>
                  <a:pt x="604304" y="1549889"/>
                </a:moveTo>
                <a:cubicBezTo>
                  <a:pt x="606946" y="1549889"/>
                  <a:pt x="609381" y="1550240"/>
                  <a:pt x="611610" y="1550942"/>
                </a:cubicBezTo>
                <a:cubicBezTo>
                  <a:pt x="613839" y="1551643"/>
                  <a:pt x="615655" y="1552572"/>
                  <a:pt x="617058" y="1553728"/>
                </a:cubicBezTo>
                <a:lnTo>
                  <a:pt x="618296" y="1551127"/>
                </a:lnTo>
                <a:lnTo>
                  <a:pt x="623002" y="1551127"/>
                </a:lnTo>
                <a:cubicBezTo>
                  <a:pt x="623415" y="1553934"/>
                  <a:pt x="623931" y="1556741"/>
                  <a:pt x="624550" y="1559547"/>
                </a:cubicBezTo>
                <a:cubicBezTo>
                  <a:pt x="625169" y="1562354"/>
                  <a:pt x="625891" y="1565161"/>
                  <a:pt x="626717" y="1567968"/>
                </a:cubicBezTo>
                <a:lnTo>
                  <a:pt x="622630" y="1569206"/>
                </a:lnTo>
                <a:cubicBezTo>
                  <a:pt x="620814" y="1564748"/>
                  <a:pt x="618441" y="1561137"/>
                  <a:pt x="615510" y="1558371"/>
                </a:cubicBezTo>
                <a:cubicBezTo>
                  <a:pt x="612580" y="1555606"/>
                  <a:pt x="608803" y="1554223"/>
                  <a:pt x="604180" y="1554223"/>
                </a:cubicBezTo>
                <a:cubicBezTo>
                  <a:pt x="599888" y="1554223"/>
                  <a:pt x="596875" y="1555193"/>
                  <a:pt x="595141" y="1557133"/>
                </a:cubicBezTo>
                <a:cubicBezTo>
                  <a:pt x="593408" y="1559073"/>
                  <a:pt x="592541" y="1561157"/>
                  <a:pt x="592541" y="1563386"/>
                </a:cubicBezTo>
                <a:cubicBezTo>
                  <a:pt x="592541" y="1565615"/>
                  <a:pt x="593387" y="1567369"/>
                  <a:pt x="595079" y="1568649"/>
                </a:cubicBezTo>
                <a:cubicBezTo>
                  <a:pt x="596772" y="1569928"/>
                  <a:pt x="598959" y="1571001"/>
                  <a:pt x="601642" y="1571868"/>
                </a:cubicBezTo>
                <a:cubicBezTo>
                  <a:pt x="604325" y="1572735"/>
                  <a:pt x="607173" y="1573622"/>
                  <a:pt x="610186" y="1574530"/>
                </a:cubicBezTo>
                <a:cubicBezTo>
                  <a:pt x="613199" y="1575438"/>
                  <a:pt x="616047" y="1576573"/>
                  <a:pt x="618730" y="1577935"/>
                </a:cubicBezTo>
                <a:cubicBezTo>
                  <a:pt x="621413" y="1579298"/>
                  <a:pt x="623600" y="1581114"/>
                  <a:pt x="625293" y="1583384"/>
                </a:cubicBezTo>
                <a:cubicBezTo>
                  <a:pt x="626985" y="1585654"/>
                  <a:pt x="627831" y="1588646"/>
                  <a:pt x="627831" y="1592361"/>
                </a:cubicBezTo>
                <a:cubicBezTo>
                  <a:pt x="627831" y="1596489"/>
                  <a:pt x="626778" y="1599811"/>
                  <a:pt x="624673" y="1602329"/>
                </a:cubicBezTo>
                <a:cubicBezTo>
                  <a:pt x="622568" y="1604847"/>
                  <a:pt x="620009" y="1606642"/>
                  <a:pt x="616996" y="1607715"/>
                </a:cubicBezTo>
                <a:cubicBezTo>
                  <a:pt x="613983" y="1608789"/>
                  <a:pt x="611073" y="1609325"/>
                  <a:pt x="608267" y="1609325"/>
                </a:cubicBezTo>
                <a:lnTo>
                  <a:pt x="606773" y="1609102"/>
                </a:lnTo>
                <a:lnTo>
                  <a:pt x="604761" y="1614488"/>
                </a:lnTo>
                <a:lnTo>
                  <a:pt x="608824" y="1615640"/>
                </a:lnTo>
                <a:cubicBezTo>
                  <a:pt x="611342" y="1616796"/>
                  <a:pt x="613405" y="1618323"/>
                  <a:pt x="615015" y="1620222"/>
                </a:cubicBezTo>
                <a:cubicBezTo>
                  <a:pt x="616625" y="1622120"/>
                  <a:pt x="617430" y="1624390"/>
                  <a:pt x="617430" y="1627032"/>
                </a:cubicBezTo>
                <a:cubicBezTo>
                  <a:pt x="617430" y="1630334"/>
                  <a:pt x="616130" y="1633161"/>
                  <a:pt x="613529" y="1635514"/>
                </a:cubicBezTo>
                <a:cubicBezTo>
                  <a:pt x="610929" y="1637867"/>
                  <a:pt x="607565" y="1639043"/>
                  <a:pt x="603437" y="1639043"/>
                </a:cubicBezTo>
                <a:cubicBezTo>
                  <a:pt x="599640" y="1639043"/>
                  <a:pt x="595884" y="1637805"/>
                  <a:pt x="592169" y="1635328"/>
                </a:cubicBezTo>
                <a:lnTo>
                  <a:pt x="593655" y="1631242"/>
                </a:lnTo>
                <a:cubicBezTo>
                  <a:pt x="595306" y="1632315"/>
                  <a:pt x="596916" y="1633058"/>
                  <a:pt x="598485" y="1633471"/>
                </a:cubicBezTo>
                <a:cubicBezTo>
                  <a:pt x="600053" y="1633884"/>
                  <a:pt x="601498" y="1634090"/>
                  <a:pt x="602818" y="1634090"/>
                </a:cubicBezTo>
                <a:cubicBezTo>
                  <a:pt x="605377" y="1634090"/>
                  <a:pt x="607111" y="1633554"/>
                  <a:pt x="608019" y="1632480"/>
                </a:cubicBezTo>
                <a:cubicBezTo>
                  <a:pt x="608927" y="1631407"/>
                  <a:pt x="609381" y="1630252"/>
                  <a:pt x="609381" y="1629013"/>
                </a:cubicBezTo>
                <a:cubicBezTo>
                  <a:pt x="609381" y="1626867"/>
                  <a:pt x="608370" y="1625092"/>
                  <a:pt x="606347" y="1623689"/>
                </a:cubicBezTo>
                <a:cubicBezTo>
                  <a:pt x="604325" y="1622285"/>
                  <a:pt x="601456" y="1621088"/>
                  <a:pt x="597742" y="1620098"/>
                </a:cubicBezTo>
                <a:lnTo>
                  <a:pt x="602083" y="1608400"/>
                </a:lnTo>
                <a:lnTo>
                  <a:pt x="599165" y="1607963"/>
                </a:lnTo>
                <a:cubicBezTo>
                  <a:pt x="596483" y="1607055"/>
                  <a:pt x="594068" y="1605858"/>
                  <a:pt x="591922" y="1604372"/>
                </a:cubicBezTo>
                <a:lnTo>
                  <a:pt x="590064" y="1608087"/>
                </a:lnTo>
                <a:lnTo>
                  <a:pt x="585359" y="1608087"/>
                </a:lnTo>
                <a:cubicBezTo>
                  <a:pt x="584864" y="1604867"/>
                  <a:pt x="584265" y="1601669"/>
                  <a:pt x="583564" y="1598490"/>
                </a:cubicBezTo>
                <a:cubicBezTo>
                  <a:pt x="582862" y="1595312"/>
                  <a:pt x="582016" y="1592113"/>
                  <a:pt x="581025" y="1588894"/>
                </a:cubicBezTo>
                <a:lnTo>
                  <a:pt x="585111" y="1587656"/>
                </a:lnTo>
                <a:cubicBezTo>
                  <a:pt x="587340" y="1592279"/>
                  <a:pt x="589858" y="1595849"/>
                  <a:pt x="592665" y="1598367"/>
                </a:cubicBezTo>
                <a:cubicBezTo>
                  <a:pt x="595471" y="1600884"/>
                  <a:pt x="598237" y="1602618"/>
                  <a:pt x="600961" y="1603567"/>
                </a:cubicBezTo>
                <a:cubicBezTo>
                  <a:pt x="603685" y="1604517"/>
                  <a:pt x="606038" y="1604991"/>
                  <a:pt x="608019" y="1604991"/>
                </a:cubicBezTo>
                <a:cubicBezTo>
                  <a:pt x="610908" y="1604991"/>
                  <a:pt x="613488" y="1604186"/>
                  <a:pt x="615758" y="1602577"/>
                </a:cubicBezTo>
                <a:cubicBezTo>
                  <a:pt x="618028" y="1600967"/>
                  <a:pt x="619163" y="1598511"/>
                  <a:pt x="619163" y="1595209"/>
                </a:cubicBezTo>
                <a:cubicBezTo>
                  <a:pt x="619163" y="1592650"/>
                  <a:pt x="618317" y="1590648"/>
                  <a:pt x="616625" y="1589204"/>
                </a:cubicBezTo>
                <a:cubicBezTo>
                  <a:pt x="614933" y="1587759"/>
                  <a:pt x="612745" y="1586583"/>
                  <a:pt x="610062" y="1585675"/>
                </a:cubicBezTo>
                <a:cubicBezTo>
                  <a:pt x="607379" y="1584766"/>
                  <a:pt x="604531" y="1583879"/>
                  <a:pt x="601518" y="1583012"/>
                </a:cubicBezTo>
                <a:cubicBezTo>
                  <a:pt x="598505" y="1582146"/>
                  <a:pt x="595657" y="1581093"/>
                  <a:pt x="592974" y="1579855"/>
                </a:cubicBezTo>
                <a:cubicBezTo>
                  <a:pt x="590291" y="1578617"/>
                  <a:pt x="588104" y="1576904"/>
                  <a:pt x="586412" y="1574716"/>
                </a:cubicBezTo>
                <a:cubicBezTo>
                  <a:pt x="584719" y="1572528"/>
                  <a:pt x="583873" y="1569660"/>
                  <a:pt x="583873" y="1566110"/>
                </a:cubicBezTo>
                <a:cubicBezTo>
                  <a:pt x="583873" y="1562478"/>
                  <a:pt x="584864" y="1559465"/>
                  <a:pt x="586845" y="1557071"/>
                </a:cubicBezTo>
                <a:cubicBezTo>
                  <a:pt x="588826" y="1554677"/>
                  <a:pt x="591364" y="1552882"/>
                  <a:pt x="594460" y="1551685"/>
                </a:cubicBezTo>
                <a:cubicBezTo>
                  <a:pt x="597556" y="1550488"/>
                  <a:pt x="600837" y="1549889"/>
                  <a:pt x="604304" y="1549889"/>
                </a:cubicBezTo>
                <a:close/>
                <a:moveTo>
                  <a:pt x="467868" y="1549889"/>
                </a:moveTo>
                <a:cubicBezTo>
                  <a:pt x="472986" y="1549889"/>
                  <a:pt x="477382" y="1550880"/>
                  <a:pt x="481056" y="1552861"/>
                </a:cubicBezTo>
                <a:cubicBezTo>
                  <a:pt x="484729" y="1554842"/>
                  <a:pt x="487577" y="1557855"/>
                  <a:pt x="489600" y="1561900"/>
                </a:cubicBezTo>
                <a:cubicBezTo>
                  <a:pt x="491622" y="1565945"/>
                  <a:pt x="492633" y="1571022"/>
                  <a:pt x="492633" y="1577131"/>
                </a:cubicBezTo>
                <a:lnTo>
                  <a:pt x="450487" y="1577131"/>
                </a:lnTo>
                <a:lnTo>
                  <a:pt x="450161" y="1579607"/>
                </a:lnTo>
                <a:cubicBezTo>
                  <a:pt x="450161" y="1584478"/>
                  <a:pt x="451069" y="1588770"/>
                  <a:pt x="452885" y="1592485"/>
                </a:cubicBezTo>
                <a:cubicBezTo>
                  <a:pt x="454701" y="1596200"/>
                  <a:pt x="457095" y="1599110"/>
                  <a:pt x="460067" y="1601215"/>
                </a:cubicBezTo>
                <a:cubicBezTo>
                  <a:pt x="463039" y="1603320"/>
                  <a:pt x="466258" y="1604372"/>
                  <a:pt x="469725" y="1604372"/>
                </a:cubicBezTo>
                <a:cubicBezTo>
                  <a:pt x="474101" y="1604372"/>
                  <a:pt x="477795" y="1603382"/>
                  <a:pt x="480808" y="1601400"/>
                </a:cubicBezTo>
                <a:cubicBezTo>
                  <a:pt x="483821" y="1599419"/>
                  <a:pt x="486442" y="1597232"/>
                  <a:pt x="488671" y="1594838"/>
                </a:cubicBezTo>
                <a:lnTo>
                  <a:pt x="492014" y="1597686"/>
                </a:lnTo>
                <a:cubicBezTo>
                  <a:pt x="490280" y="1599749"/>
                  <a:pt x="488320" y="1601669"/>
                  <a:pt x="486132" y="1603443"/>
                </a:cubicBezTo>
                <a:cubicBezTo>
                  <a:pt x="483945" y="1605218"/>
                  <a:pt x="481386" y="1606642"/>
                  <a:pt x="478455" y="1607715"/>
                </a:cubicBezTo>
                <a:cubicBezTo>
                  <a:pt x="475525" y="1608789"/>
                  <a:pt x="471996" y="1609325"/>
                  <a:pt x="467868" y="1609325"/>
                </a:cubicBezTo>
                <a:cubicBezTo>
                  <a:pt x="462833" y="1609325"/>
                  <a:pt x="458148" y="1608128"/>
                  <a:pt x="453814" y="1605734"/>
                </a:cubicBezTo>
                <a:cubicBezTo>
                  <a:pt x="449480" y="1603340"/>
                  <a:pt x="445992" y="1599914"/>
                  <a:pt x="443351" y="1595457"/>
                </a:cubicBezTo>
                <a:cubicBezTo>
                  <a:pt x="440709" y="1590999"/>
                  <a:pt x="439388" y="1585716"/>
                  <a:pt x="439388" y="1579607"/>
                </a:cubicBezTo>
                <a:cubicBezTo>
                  <a:pt x="439388" y="1573498"/>
                  <a:pt x="440709" y="1568215"/>
                  <a:pt x="443351" y="1563758"/>
                </a:cubicBezTo>
                <a:cubicBezTo>
                  <a:pt x="445992" y="1559300"/>
                  <a:pt x="449480" y="1555874"/>
                  <a:pt x="453814" y="1553480"/>
                </a:cubicBezTo>
                <a:cubicBezTo>
                  <a:pt x="458148" y="1551086"/>
                  <a:pt x="462833" y="1549889"/>
                  <a:pt x="467868" y="1549889"/>
                </a:cubicBezTo>
                <a:close/>
                <a:moveTo>
                  <a:pt x="1204036" y="1540602"/>
                </a:moveTo>
                <a:cubicBezTo>
                  <a:pt x="1206348" y="1540602"/>
                  <a:pt x="1208040" y="1541221"/>
                  <a:pt x="1209113" y="1542460"/>
                </a:cubicBezTo>
                <a:cubicBezTo>
                  <a:pt x="1210186" y="1543698"/>
                  <a:pt x="1210723" y="1545101"/>
                  <a:pt x="1210723" y="1546670"/>
                </a:cubicBezTo>
                <a:cubicBezTo>
                  <a:pt x="1210723" y="1548321"/>
                  <a:pt x="1210166" y="1549683"/>
                  <a:pt x="1209051" y="1550756"/>
                </a:cubicBezTo>
                <a:cubicBezTo>
                  <a:pt x="1207937" y="1551829"/>
                  <a:pt x="1206637" y="1552366"/>
                  <a:pt x="1205151" y="1552366"/>
                </a:cubicBezTo>
                <a:cubicBezTo>
                  <a:pt x="1203582" y="1552366"/>
                  <a:pt x="1202261" y="1551829"/>
                  <a:pt x="1201188" y="1550756"/>
                </a:cubicBezTo>
                <a:lnTo>
                  <a:pt x="1199641" y="1546948"/>
                </a:lnTo>
                <a:lnTo>
                  <a:pt x="1196854" y="1548651"/>
                </a:lnTo>
                <a:lnTo>
                  <a:pt x="1193133" y="1553449"/>
                </a:lnTo>
                <a:lnTo>
                  <a:pt x="1200693" y="1558619"/>
                </a:lnTo>
                <a:cubicBezTo>
                  <a:pt x="1203252" y="1561549"/>
                  <a:pt x="1204532" y="1565243"/>
                  <a:pt x="1204532" y="1569701"/>
                </a:cubicBezTo>
                <a:cubicBezTo>
                  <a:pt x="1204532" y="1574159"/>
                  <a:pt x="1203252" y="1577853"/>
                  <a:pt x="1200693" y="1580783"/>
                </a:cubicBezTo>
                <a:cubicBezTo>
                  <a:pt x="1198134" y="1583714"/>
                  <a:pt x="1194935" y="1585902"/>
                  <a:pt x="1191097" y="1587346"/>
                </a:cubicBezTo>
                <a:cubicBezTo>
                  <a:pt x="1187258" y="1588791"/>
                  <a:pt x="1183399" y="1589513"/>
                  <a:pt x="1179519" y="1589513"/>
                </a:cubicBezTo>
                <a:cubicBezTo>
                  <a:pt x="1175722" y="1589513"/>
                  <a:pt x="1171924" y="1588791"/>
                  <a:pt x="1168127" y="1587346"/>
                </a:cubicBezTo>
                <a:lnTo>
                  <a:pt x="1167768" y="1587096"/>
                </a:lnTo>
                <a:lnTo>
                  <a:pt x="1164722" y="1590751"/>
                </a:lnTo>
                <a:cubicBezTo>
                  <a:pt x="1164020" y="1592237"/>
                  <a:pt x="1163669" y="1593558"/>
                  <a:pt x="1163669" y="1594714"/>
                </a:cubicBezTo>
                <a:cubicBezTo>
                  <a:pt x="1163669" y="1596695"/>
                  <a:pt x="1164515" y="1598160"/>
                  <a:pt x="1166208" y="1599110"/>
                </a:cubicBezTo>
                <a:cubicBezTo>
                  <a:pt x="1167900" y="1600059"/>
                  <a:pt x="1170149" y="1600719"/>
                  <a:pt x="1172956" y="1601091"/>
                </a:cubicBezTo>
                <a:cubicBezTo>
                  <a:pt x="1175763" y="1601462"/>
                  <a:pt x="1178838" y="1601731"/>
                  <a:pt x="1182181" y="1601896"/>
                </a:cubicBezTo>
                <a:cubicBezTo>
                  <a:pt x="1185524" y="1602061"/>
                  <a:pt x="1188868" y="1602329"/>
                  <a:pt x="1192211" y="1602700"/>
                </a:cubicBezTo>
                <a:cubicBezTo>
                  <a:pt x="1195554" y="1603072"/>
                  <a:pt x="1198629" y="1603774"/>
                  <a:pt x="1201436" y="1604806"/>
                </a:cubicBezTo>
                <a:cubicBezTo>
                  <a:pt x="1204243" y="1605837"/>
                  <a:pt x="1206492" y="1607406"/>
                  <a:pt x="1208184" y="1609511"/>
                </a:cubicBezTo>
                <a:cubicBezTo>
                  <a:pt x="1209877" y="1611616"/>
                  <a:pt x="1210723" y="1614484"/>
                  <a:pt x="1210723" y="1618117"/>
                </a:cubicBezTo>
                <a:cubicBezTo>
                  <a:pt x="1210723" y="1624886"/>
                  <a:pt x="1207916" y="1630272"/>
                  <a:pt x="1202303" y="1634276"/>
                </a:cubicBezTo>
                <a:cubicBezTo>
                  <a:pt x="1196689" y="1638280"/>
                  <a:pt x="1189136" y="1640281"/>
                  <a:pt x="1179643" y="1640281"/>
                </a:cubicBezTo>
                <a:cubicBezTo>
                  <a:pt x="1176919" y="1640281"/>
                  <a:pt x="1174050" y="1640054"/>
                  <a:pt x="1171037" y="1639600"/>
                </a:cubicBezTo>
                <a:cubicBezTo>
                  <a:pt x="1168024" y="1639146"/>
                  <a:pt x="1165196" y="1638300"/>
                  <a:pt x="1162555" y="1637062"/>
                </a:cubicBezTo>
                <a:cubicBezTo>
                  <a:pt x="1159913" y="1635824"/>
                  <a:pt x="1157788" y="1634111"/>
                  <a:pt x="1156178" y="1631923"/>
                </a:cubicBezTo>
                <a:cubicBezTo>
                  <a:pt x="1154568" y="1629736"/>
                  <a:pt x="1153763" y="1626908"/>
                  <a:pt x="1153763" y="1623441"/>
                </a:cubicBezTo>
                <a:cubicBezTo>
                  <a:pt x="1153763" y="1620057"/>
                  <a:pt x="1154795" y="1617126"/>
                  <a:pt x="1156859" y="1614650"/>
                </a:cubicBezTo>
                <a:lnTo>
                  <a:pt x="1164737" y="1608741"/>
                </a:lnTo>
                <a:lnTo>
                  <a:pt x="1158840" y="1605425"/>
                </a:lnTo>
                <a:cubicBezTo>
                  <a:pt x="1157107" y="1603650"/>
                  <a:pt x="1156240" y="1601194"/>
                  <a:pt x="1156240" y="1598057"/>
                </a:cubicBezTo>
                <a:cubicBezTo>
                  <a:pt x="1156240" y="1594755"/>
                  <a:pt x="1157127" y="1592072"/>
                  <a:pt x="1158902" y="1590008"/>
                </a:cubicBezTo>
                <a:lnTo>
                  <a:pt x="1164944" y="1585126"/>
                </a:lnTo>
                <a:lnTo>
                  <a:pt x="1158716" y="1580783"/>
                </a:lnTo>
                <a:cubicBezTo>
                  <a:pt x="1156240" y="1577853"/>
                  <a:pt x="1155002" y="1574159"/>
                  <a:pt x="1155002" y="1569701"/>
                </a:cubicBezTo>
                <a:cubicBezTo>
                  <a:pt x="1155002" y="1565243"/>
                  <a:pt x="1156240" y="1561549"/>
                  <a:pt x="1158716" y="1558619"/>
                </a:cubicBezTo>
                <a:cubicBezTo>
                  <a:pt x="1161193" y="1555688"/>
                  <a:pt x="1164330" y="1553501"/>
                  <a:pt x="1168127" y="1552056"/>
                </a:cubicBezTo>
                <a:cubicBezTo>
                  <a:pt x="1171924" y="1550611"/>
                  <a:pt x="1175722" y="1549889"/>
                  <a:pt x="1179519" y="1549889"/>
                </a:cubicBezTo>
                <a:lnTo>
                  <a:pt x="1188852" y="1551636"/>
                </a:lnTo>
                <a:lnTo>
                  <a:pt x="1195616" y="1543822"/>
                </a:lnTo>
                <a:cubicBezTo>
                  <a:pt x="1198423" y="1541675"/>
                  <a:pt x="1201230" y="1540602"/>
                  <a:pt x="1204036" y="1540602"/>
                </a:cubicBezTo>
                <a:close/>
                <a:moveTo>
                  <a:pt x="1080211" y="1540602"/>
                </a:moveTo>
                <a:cubicBezTo>
                  <a:pt x="1082523" y="1540602"/>
                  <a:pt x="1084215" y="1541221"/>
                  <a:pt x="1085288" y="1542460"/>
                </a:cubicBezTo>
                <a:cubicBezTo>
                  <a:pt x="1086361" y="1543698"/>
                  <a:pt x="1086898" y="1545101"/>
                  <a:pt x="1086898" y="1546670"/>
                </a:cubicBezTo>
                <a:cubicBezTo>
                  <a:pt x="1086898" y="1548321"/>
                  <a:pt x="1086341" y="1549683"/>
                  <a:pt x="1085226" y="1550756"/>
                </a:cubicBezTo>
                <a:cubicBezTo>
                  <a:pt x="1084112" y="1551829"/>
                  <a:pt x="1082812" y="1552366"/>
                  <a:pt x="1081326" y="1552366"/>
                </a:cubicBezTo>
                <a:cubicBezTo>
                  <a:pt x="1079757" y="1552366"/>
                  <a:pt x="1078436" y="1551829"/>
                  <a:pt x="1077363" y="1550756"/>
                </a:cubicBezTo>
                <a:lnTo>
                  <a:pt x="1075816" y="1546948"/>
                </a:lnTo>
                <a:lnTo>
                  <a:pt x="1073029" y="1548651"/>
                </a:lnTo>
                <a:lnTo>
                  <a:pt x="1069308" y="1553449"/>
                </a:lnTo>
                <a:lnTo>
                  <a:pt x="1076868" y="1558619"/>
                </a:lnTo>
                <a:cubicBezTo>
                  <a:pt x="1079427" y="1561549"/>
                  <a:pt x="1080707" y="1565243"/>
                  <a:pt x="1080707" y="1569701"/>
                </a:cubicBezTo>
                <a:cubicBezTo>
                  <a:pt x="1080707" y="1574159"/>
                  <a:pt x="1079427" y="1577853"/>
                  <a:pt x="1076868" y="1580783"/>
                </a:cubicBezTo>
                <a:cubicBezTo>
                  <a:pt x="1074309" y="1583714"/>
                  <a:pt x="1071110" y="1585902"/>
                  <a:pt x="1067272" y="1587346"/>
                </a:cubicBezTo>
                <a:cubicBezTo>
                  <a:pt x="1063433" y="1588791"/>
                  <a:pt x="1059574" y="1589513"/>
                  <a:pt x="1055694" y="1589513"/>
                </a:cubicBezTo>
                <a:cubicBezTo>
                  <a:pt x="1051897" y="1589513"/>
                  <a:pt x="1048099" y="1588791"/>
                  <a:pt x="1044302" y="1587346"/>
                </a:cubicBezTo>
                <a:lnTo>
                  <a:pt x="1043943" y="1587096"/>
                </a:lnTo>
                <a:lnTo>
                  <a:pt x="1040897" y="1590751"/>
                </a:lnTo>
                <a:cubicBezTo>
                  <a:pt x="1040195" y="1592237"/>
                  <a:pt x="1039844" y="1593558"/>
                  <a:pt x="1039844" y="1594714"/>
                </a:cubicBezTo>
                <a:cubicBezTo>
                  <a:pt x="1039844" y="1596695"/>
                  <a:pt x="1040690" y="1598160"/>
                  <a:pt x="1042383" y="1599110"/>
                </a:cubicBezTo>
                <a:cubicBezTo>
                  <a:pt x="1044075" y="1600059"/>
                  <a:pt x="1046324" y="1600719"/>
                  <a:pt x="1049131" y="1601091"/>
                </a:cubicBezTo>
                <a:cubicBezTo>
                  <a:pt x="1051938" y="1601462"/>
                  <a:pt x="1055013" y="1601731"/>
                  <a:pt x="1058356" y="1601896"/>
                </a:cubicBezTo>
                <a:cubicBezTo>
                  <a:pt x="1061699" y="1602061"/>
                  <a:pt x="1065043" y="1602329"/>
                  <a:pt x="1068386" y="1602700"/>
                </a:cubicBezTo>
                <a:cubicBezTo>
                  <a:pt x="1071729" y="1603072"/>
                  <a:pt x="1074804" y="1603774"/>
                  <a:pt x="1077611" y="1604806"/>
                </a:cubicBezTo>
                <a:cubicBezTo>
                  <a:pt x="1080418" y="1605837"/>
                  <a:pt x="1082667" y="1607406"/>
                  <a:pt x="1084359" y="1609511"/>
                </a:cubicBezTo>
                <a:cubicBezTo>
                  <a:pt x="1086052" y="1611616"/>
                  <a:pt x="1086898" y="1614484"/>
                  <a:pt x="1086898" y="1618117"/>
                </a:cubicBezTo>
                <a:cubicBezTo>
                  <a:pt x="1086898" y="1624886"/>
                  <a:pt x="1084091" y="1630272"/>
                  <a:pt x="1078478" y="1634276"/>
                </a:cubicBezTo>
                <a:cubicBezTo>
                  <a:pt x="1072864" y="1638280"/>
                  <a:pt x="1065311" y="1640281"/>
                  <a:pt x="1055818" y="1640281"/>
                </a:cubicBezTo>
                <a:cubicBezTo>
                  <a:pt x="1053094" y="1640281"/>
                  <a:pt x="1050225" y="1640054"/>
                  <a:pt x="1047212" y="1639600"/>
                </a:cubicBezTo>
                <a:cubicBezTo>
                  <a:pt x="1044199" y="1639146"/>
                  <a:pt x="1041372" y="1638300"/>
                  <a:pt x="1038730" y="1637062"/>
                </a:cubicBezTo>
                <a:cubicBezTo>
                  <a:pt x="1036088" y="1635824"/>
                  <a:pt x="1033963" y="1634111"/>
                  <a:pt x="1032353" y="1631923"/>
                </a:cubicBezTo>
                <a:cubicBezTo>
                  <a:pt x="1030743" y="1629736"/>
                  <a:pt x="1029938" y="1626908"/>
                  <a:pt x="1029938" y="1623441"/>
                </a:cubicBezTo>
                <a:cubicBezTo>
                  <a:pt x="1029938" y="1620057"/>
                  <a:pt x="1030970" y="1617126"/>
                  <a:pt x="1033034" y="1614650"/>
                </a:cubicBezTo>
                <a:lnTo>
                  <a:pt x="1040912" y="1608741"/>
                </a:lnTo>
                <a:lnTo>
                  <a:pt x="1035015" y="1605425"/>
                </a:lnTo>
                <a:cubicBezTo>
                  <a:pt x="1033282" y="1603650"/>
                  <a:pt x="1032415" y="1601194"/>
                  <a:pt x="1032415" y="1598057"/>
                </a:cubicBezTo>
                <a:cubicBezTo>
                  <a:pt x="1032415" y="1594755"/>
                  <a:pt x="1033302" y="1592072"/>
                  <a:pt x="1035077" y="1590008"/>
                </a:cubicBezTo>
                <a:lnTo>
                  <a:pt x="1041119" y="1585126"/>
                </a:lnTo>
                <a:lnTo>
                  <a:pt x="1034891" y="1580783"/>
                </a:lnTo>
                <a:cubicBezTo>
                  <a:pt x="1032415" y="1577853"/>
                  <a:pt x="1031177" y="1574159"/>
                  <a:pt x="1031177" y="1569701"/>
                </a:cubicBezTo>
                <a:cubicBezTo>
                  <a:pt x="1031177" y="1565243"/>
                  <a:pt x="1032415" y="1561549"/>
                  <a:pt x="1034891" y="1558619"/>
                </a:cubicBezTo>
                <a:cubicBezTo>
                  <a:pt x="1037368" y="1555688"/>
                  <a:pt x="1040505" y="1553501"/>
                  <a:pt x="1044302" y="1552056"/>
                </a:cubicBezTo>
                <a:cubicBezTo>
                  <a:pt x="1048099" y="1550611"/>
                  <a:pt x="1051897" y="1549889"/>
                  <a:pt x="1055694" y="1549889"/>
                </a:cubicBezTo>
                <a:lnTo>
                  <a:pt x="1065027" y="1551636"/>
                </a:lnTo>
                <a:lnTo>
                  <a:pt x="1071791" y="1543822"/>
                </a:lnTo>
                <a:cubicBezTo>
                  <a:pt x="1074598" y="1541675"/>
                  <a:pt x="1077405" y="1540602"/>
                  <a:pt x="1080211" y="1540602"/>
                </a:cubicBezTo>
                <a:close/>
                <a:moveTo>
                  <a:pt x="1700165" y="1525124"/>
                </a:moveTo>
                <a:lnTo>
                  <a:pt x="1704499" y="1525124"/>
                </a:lnTo>
                <a:lnTo>
                  <a:pt x="1704499" y="1551127"/>
                </a:lnTo>
                <a:lnTo>
                  <a:pt x="1720596" y="1551127"/>
                </a:lnTo>
                <a:lnTo>
                  <a:pt x="1720596" y="1555461"/>
                </a:lnTo>
                <a:lnTo>
                  <a:pt x="1705118" y="1555461"/>
                </a:lnTo>
                <a:lnTo>
                  <a:pt x="1704499" y="1556080"/>
                </a:lnTo>
                <a:lnTo>
                  <a:pt x="1704499" y="1595828"/>
                </a:lnTo>
                <a:cubicBezTo>
                  <a:pt x="1704499" y="1598552"/>
                  <a:pt x="1705077" y="1600554"/>
                  <a:pt x="1706233" y="1601834"/>
                </a:cubicBezTo>
                <a:cubicBezTo>
                  <a:pt x="1707388" y="1603113"/>
                  <a:pt x="1708874" y="1603753"/>
                  <a:pt x="1710690" y="1603753"/>
                </a:cubicBezTo>
                <a:cubicBezTo>
                  <a:pt x="1712341" y="1603753"/>
                  <a:pt x="1713765" y="1603278"/>
                  <a:pt x="1714962" y="1602329"/>
                </a:cubicBezTo>
                <a:cubicBezTo>
                  <a:pt x="1716159" y="1601380"/>
                  <a:pt x="1717335" y="1600121"/>
                  <a:pt x="1718491" y="1598552"/>
                </a:cubicBezTo>
                <a:lnTo>
                  <a:pt x="1721835" y="1601400"/>
                </a:lnTo>
                <a:cubicBezTo>
                  <a:pt x="1720514" y="1603299"/>
                  <a:pt x="1718801" y="1605094"/>
                  <a:pt x="1716696" y="1606787"/>
                </a:cubicBezTo>
                <a:cubicBezTo>
                  <a:pt x="1714591" y="1608479"/>
                  <a:pt x="1711722" y="1609325"/>
                  <a:pt x="1708090" y="1609325"/>
                </a:cubicBezTo>
                <a:cubicBezTo>
                  <a:pt x="1705779" y="1609325"/>
                  <a:pt x="1703591" y="1608871"/>
                  <a:pt x="1701527" y="1607963"/>
                </a:cubicBezTo>
                <a:cubicBezTo>
                  <a:pt x="1699463" y="1607055"/>
                  <a:pt x="1697792" y="1605548"/>
                  <a:pt x="1696512" y="1603443"/>
                </a:cubicBezTo>
                <a:cubicBezTo>
                  <a:pt x="1695233" y="1601338"/>
                  <a:pt x="1694593" y="1598552"/>
                  <a:pt x="1694593" y="1595085"/>
                </a:cubicBezTo>
                <a:lnTo>
                  <a:pt x="1694593" y="1556080"/>
                </a:lnTo>
                <a:lnTo>
                  <a:pt x="1693974" y="1555461"/>
                </a:lnTo>
                <a:lnTo>
                  <a:pt x="1683449" y="1555461"/>
                </a:lnTo>
                <a:lnTo>
                  <a:pt x="1683449" y="1551127"/>
                </a:lnTo>
                <a:cubicBezTo>
                  <a:pt x="1688402" y="1550797"/>
                  <a:pt x="1692343" y="1548548"/>
                  <a:pt x="1695274" y="1544379"/>
                </a:cubicBezTo>
                <a:cubicBezTo>
                  <a:pt x="1698204" y="1540210"/>
                  <a:pt x="1699835" y="1533792"/>
                  <a:pt x="1700165" y="1525124"/>
                </a:cubicBezTo>
                <a:close/>
                <a:moveTo>
                  <a:pt x="1939928" y="1523886"/>
                </a:moveTo>
                <a:cubicBezTo>
                  <a:pt x="1941827" y="1523886"/>
                  <a:pt x="1943437" y="1524546"/>
                  <a:pt x="1944758" y="1525867"/>
                </a:cubicBezTo>
                <a:cubicBezTo>
                  <a:pt x="1946078" y="1527188"/>
                  <a:pt x="1946739" y="1528798"/>
                  <a:pt x="1946739" y="1530696"/>
                </a:cubicBezTo>
                <a:cubicBezTo>
                  <a:pt x="1946739" y="1532512"/>
                  <a:pt x="1946078" y="1534101"/>
                  <a:pt x="1944758" y="1535464"/>
                </a:cubicBezTo>
                <a:cubicBezTo>
                  <a:pt x="1943437" y="1536826"/>
                  <a:pt x="1941827" y="1537507"/>
                  <a:pt x="1939928" y="1537507"/>
                </a:cubicBezTo>
                <a:cubicBezTo>
                  <a:pt x="1938112" y="1537507"/>
                  <a:pt x="1936523" y="1536826"/>
                  <a:pt x="1935161" y="1535464"/>
                </a:cubicBezTo>
                <a:cubicBezTo>
                  <a:pt x="1933799" y="1534101"/>
                  <a:pt x="1933118" y="1532512"/>
                  <a:pt x="1933118" y="1530696"/>
                </a:cubicBezTo>
                <a:cubicBezTo>
                  <a:pt x="1933118" y="1528798"/>
                  <a:pt x="1933799" y="1527188"/>
                  <a:pt x="1935161" y="1525867"/>
                </a:cubicBezTo>
                <a:cubicBezTo>
                  <a:pt x="1936523" y="1524546"/>
                  <a:pt x="1938112" y="1523886"/>
                  <a:pt x="1939928" y="1523886"/>
                </a:cubicBezTo>
                <a:close/>
                <a:moveTo>
                  <a:pt x="1915163" y="1523886"/>
                </a:moveTo>
                <a:cubicBezTo>
                  <a:pt x="1917062" y="1523886"/>
                  <a:pt x="1918672" y="1524546"/>
                  <a:pt x="1919993" y="1525867"/>
                </a:cubicBezTo>
                <a:cubicBezTo>
                  <a:pt x="1921313" y="1527188"/>
                  <a:pt x="1921974" y="1528798"/>
                  <a:pt x="1921974" y="1530696"/>
                </a:cubicBezTo>
                <a:cubicBezTo>
                  <a:pt x="1921974" y="1532512"/>
                  <a:pt x="1921313" y="1534101"/>
                  <a:pt x="1919993" y="1535464"/>
                </a:cubicBezTo>
                <a:cubicBezTo>
                  <a:pt x="1918672" y="1536826"/>
                  <a:pt x="1917062" y="1537507"/>
                  <a:pt x="1915163" y="1537507"/>
                </a:cubicBezTo>
                <a:cubicBezTo>
                  <a:pt x="1913347" y="1537507"/>
                  <a:pt x="1911758" y="1536826"/>
                  <a:pt x="1910396" y="1535464"/>
                </a:cubicBezTo>
                <a:cubicBezTo>
                  <a:pt x="1909034" y="1534101"/>
                  <a:pt x="1908353" y="1532512"/>
                  <a:pt x="1908353" y="1530696"/>
                </a:cubicBezTo>
                <a:cubicBezTo>
                  <a:pt x="1908353" y="1528798"/>
                  <a:pt x="1909034" y="1527188"/>
                  <a:pt x="1910396" y="1525867"/>
                </a:cubicBezTo>
                <a:cubicBezTo>
                  <a:pt x="1911758" y="1524546"/>
                  <a:pt x="1913347" y="1523886"/>
                  <a:pt x="1915163" y="1523886"/>
                </a:cubicBezTo>
                <a:close/>
                <a:moveTo>
                  <a:pt x="1366790" y="1523886"/>
                </a:moveTo>
                <a:cubicBezTo>
                  <a:pt x="1368689" y="1523886"/>
                  <a:pt x="1370298" y="1524546"/>
                  <a:pt x="1371619" y="1525867"/>
                </a:cubicBezTo>
                <a:cubicBezTo>
                  <a:pt x="1372940" y="1527188"/>
                  <a:pt x="1373600" y="1528798"/>
                  <a:pt x="1373600" y="1530696"/>
                </a:cubicBezTo>
                <a:cubicBezTo>
                  <a:pt x="1373600" y="1532512"/>
                  <a:pt x="1372940" y="1534101"/>
                  <a:pt x="1371619" y="1535464"/>
                </a:cubicBezTo>
                <a:cubicBezTo>
                  <a:pt x="1370298" y="1536826"/>
                  <a:pt x="1368689" y="1537507"/>
                  <a:pt x="1366790" y="1537507"/>
                </a:cubicBezTo>
                <a:cubicBezTo>
                  <a:pt x="1364974" y="1537507"/>
                  <a:pt x="1363385" y="1536826"/>
                  <a:pt x="1362023" y="1535464"/>
                </a:cubicBezTo>
                <a:cubicBezTo>
                  <a:pt x="1360661" y="1534101"/>
                  <a:pt x="1359979" y="1532512"/>
                  <a:pt x="1359979" y="1530696"/>
                </a:cubicBezTo>
                <a:cubicBezTo>
                  <a:pt x="1359979" y="1528798"/>
                  <a:pt x="1360661" y="1527188"/>
                  <a:pt x="1362023" y="1525867"/>
                </a:cubicBezTo>
                <a:cubicBezTo>
                  <a:pt x="1363385" y="1524546"/>
                  <a:pt x="1364974" y="1523886"/>
                  <a:pt x="1366790" y="1523886"/>
                </a:cubicBezTo>
                <a:close/>
                <a:moveTo>
                  <a:pt x="1109615" y="1523886"/>
                </a:moveTo>
                <a:cubicBezTo>
                  <a:pt x="1111514" y="1523886"/>
                  <a:pt x="1113123" y="1524546"/>
                  <a:pt x="1114444" y="1525867"/>
                </a:cubicBezTo>
                <a:cubicBezTo>
                  <a:pt x="1115765" y="1527188"/>
                  <a:pt x="1116425" y="1528798"/>
                  <a:pt x="1116425" y="1530696"/>
                </a:cubicBezTo>
                <a:cubicBezTo>
                  <a:pt x="1116425" y="1532512"/>
                  <a:pt x="1115765" y="1534101"/>
                  <a:pt x="1114444" y="1535464"/>
                </a:cubicBezTo>
                <a:cubicBezTo>
                  <a:pt x="1113123" y="1536826"/>
                  <a:pt x="1111514" y="1537507"/>
                  <a:pt x="1109615" y="1537507"/>
                </a:cubicBezTo>
                <a:cubicBezTo>
                  <a:pt x="1107799" y="1537507"/>
                  <a:pt x="1106210" y="1536826"/>
                  <a:pt x="1104848" y="1535464"/>
                </a:cubicBezTo>
                <a:cubicBezTo>
                  <a:pt x="1103486" y="1534101"/>
                  <a:pt x="1102805" y="1532512"/>
                  <a:pt x="1102805" y="1530696"/>
                </a:cubicBezTo>
                <a:cubicBezTo>
                  <a:pt x="1102805" y="1528798"/>
                  <a:pt x="1103486" y="1527188"/>
                  <a:pt x="1104848" y="1525867"/>
                </a:cubicBezTo>
                <a:cubicBezTo>
                  <a:pt x="1106210" y="1524546"/>
                  <a:pt x="1107799" y="1523886"/>
                  <a:pt x="1109615" y="1523886"/>
                </a:cubicBezTo>
                <a:close/>
                <a:moveTo>
                  <a:pt x="947690" y="1523886"/>
                </a:moveTo>
                <a:cubicBezTo>
                  <a:pt x="949589" y="1523886"/>
                  <a:pt x="951198" y="1524546"/>
                  <a:pt x="952519" y="1525867"/>
                </a:cubicBezTo>
                <a:cubicBezTo>
                  <a:pt x="953840" y="1527188"/>
                  <a:pt x="954500" y="1528798"/>
                  <a:pt x="954500" y="1530696"/>
                </a:cubicBezTo>
                <a:cubicBezTo>
                  <a:pt x="954500" y="1532512"/>
                  <a:pt x="953840" y="1534101"/>
                  <a:pt x="952519" y="1535464"/>
                </a:cubicBezTo>
                <a:cubicBezTo>
                  <a:pt x="951198" y="1536826"/>
                  <a:pt x="949589" y="1537507"/>
                  <a:pt x="947690" y="1537507"/>
                </a:cubicBezTo>
                <a:cubicBezTo>
                  <a:pt x="945874" y="1537507"/>
                  <a:pt x="944285" y="1536826"/>
                  <a:pt x="942923" y="1535464"/>
                </a:cubicBezTo>
                <a:cubicBezTo>
                  <a:pt x="941561" y="1534101"/>
                  <a:pt x="940880" y="1532512"/>
                  <a:pt x="940880" y="1530696"/>
                </a:cubicBezTo>
                <a:cubicBezTo>
                  <a:pt x="940880" y="1528798"/>
                  <a:pt x="941561" y="1527188"/>
                  <a:pt x="942923" y="1525867"/>
                </a:cubicBezTo>
                <a:cubicBezTo>
                  <a:pt x="944285" y="1524546"/>
                  <a:pt x="945874" y="1523886"/>
                  <a:pt x="947690" y="1523886"/>
                </a:cubicBezTo>
                <a:close/>
                <a:moveTo>
                  <a:pt x="766715" y="1523886"/>
                </a:moveTo>
                <a:cubicBezTo>
                  <a:pt x="768614" y="1523886"/>
                  <a:pt x="770223" y="1524546"/>
                  <a:pt x="771544" y="1525867"/>
                </a:cubicBezTo>
                <a:cubicBezTo>
                  <a:pt x="772865" y="1527188"/>
                  <a:pt x="773525" y="1528798"/>
                  <a:pt x="773525" y="1530696"/>
                </a:cubicBezTo>
                <a:cubicBezTo>
                  <a:pt x="773525" y="1532512"/>
                  <a:pt x="772865" y="1534101"/>
                  <a:pt x="771544" y="1535464"/>
                </a:cubicBezTo>
                <a:cubicBezTo>
                  <a:pt x="770223" y="1536826"/>
                  <a:pt x="768614" y="1537507"/>
                  <a:pt x="766715" y="1537507"/>
                </a:cubicBezTo>
                <a:cubicBezTo>
                  <a:pt x="764899" y="1537507"/>
                  <a:pt x="763310" y="1536826"/>
                  <a:pt x="761948" y="1535464"/>
                </a:cubicBezTo>
                <a:cubicBezTo>
                  <a:pt x="760586" y="1534101"/>
                  <a:pt x="759905" y="1532512"/>
                  <a:pt x="759905" y="1530696"/>
                </a:cubicBezTo>
                <a:cubicBezTo>
                  <a:pt x="759905" y="1528798"/>
                  <a:pt x="760586" y="1527188"/>
                  <a:pt x="761948" y="1525867"/>
                </a:cubicBezTo>
                <a:cubicBezTo>
                  <a:pt x="763310" y="1524546"/>
                  <a:pt x="764899" y="1523886"/>
                  <a:pt x="766715" y="1523886"/>
                </a:cubicBezTo>
                <a:close/>
                <a:moveTo>
                  <a:pt x="557165" y="1523886"/>
                </a:moveTo>
                <a:cubicBezTo>
                  <a:pt x="559064" y="1523886"/>
                  <a:pt x="560673" y="1524546"/>
                  <a:pt x="561994" y="1525867"/>
                </a:cubicBezTo>
                <a:cubicBezTo>
                  <a:pt x="563315" y="1527188"/>
                  <a:pt x="563975" y="1528798"/>
                  <a:pt x="563975" y="1530696"/>
                </a:cubicBezTo>
                <a:cubicBezTo>
                  <a:pt x="563975" y="1532512"/>
                  <a:pt x="563315" y="1534101"/>
                  <a:pt x="561994" y="1535464"/>
                </a:cubicBezTo>
                <a:cubicBezTo>
                  <a:pt x="560673" y="1536826"/>
                  <a:pt x="559064" y="1537507"/>
                  <a:pt x="557165" y="1537507"/>
                </a:cubicBezTo>
                <a:cubicBezTo>
                  <a:pt x="555349" y="1537507"/>
                  <a:pt x="553760" y="1536826"/>
                  <a:pt x="552398" y="1535464"/>
                </a:cubicBezTo>
                <a:cubicBezTo>
                  <a:pt x="551036" y="1534101"/>
                  <a:pt x="550355" y="1532512"/>
                  <a:pt x="550355" y="1530696"/>
                </a:cubicBezTo>
                <a:cubicBezTo>
                  <a:pt x="550355" y="1528798"/>
                  <a:pt x="551036" y="1527188"/>
                  <a:pt x="552398" y="1525867"/>
                </a:cubicBezTo>
                <a:cubicBezTo>
                  <a:pt x="553760" y="1524546"/>
                  <a:pt x="555349" y="1523886"/>
                  <a:pt x="557165" y="1523886"/>
                </a:cubicBezTo>
                <a:close/>
                <a:moveTo>
                  <a:pt x="386363" y="1523886"/>
                </a:moveTo>
                <a:cubicBezTo>
                  <a:pt x="390903" y="1523886"/>
                  <a:pt x="394927" y="1524464"/>
                  <a:pt x="398436" y="1525619"/>
                </a:cubicBezTo>
                <a:cubicBezTo>
                  <a:pt x="401944" y="1526775"/>
                  <a:pt x="405060" y="1528261"/>
                  <a:pt x="407785" y="1530077"/>
                </a:cubicBezTo>
                <a:lnTo>
                  <a:pt x="410385" y="1525124"/>
                </a:lnTo>
                <a:lnTo>
                  <a:pt x="414719" y="1525124"/>
                </a:lnTo>
                <a:cubicBezTo>
                  <a:pt x="415049" y="1529334"/>
                  <a:pt x="415544" y="1533400"/>
                  <a:pt x="416205" y="1537321"/>
                </a:cubicBezTo>
                <a:cubicBezTo>
                  <a:pt x="416865" y="1541242"/>
                  <a:pt x="417608" y="1545142"/>
                  <a:pt x="418433" y="1549022"/>
                </a:cubicBezTo>
                <a:lnTo>
                  <a:pt x="414347" y="1550261"/>
                </a:lnTo>
                <a:cubicBezTo>
                  <a:pt x="412448" y="1544565"/>
                  <a:pt x="409910" y="1540169"/>
                  <a:pt x="406732" y="1537073"/>
                </a:cubicBezTo>
                <a:cubicBezTo>
                  <a:pt x="403554" y="1533978"/>
                  <a:pt x="400149" y="1531831"/>
                  <a:pt x="396516" y="1530634"/>
                </a:cubicBezTo>
                <a:cubicBezTo>
                  <a:pt x="392884" y="1529437"/>
                  <a:pt x="389376" y="1528839"/>
                  <a:pt x="385991" y="1528839"/>
                </a:cubicBezTo>
                <a:cubicBezTo>
                  <a:pt x="379717" y="1528839"/>
                  <a:pt x="374331" y="1530449"/>
                  <a:pt x="369832" y="1533668"/>
                </a:cubicBezTo>
                <a:cubicBezTo>
                  <a:pt x="365333" y="1536887"/>
                  <a:pt x="361887" y="1541325"/>
                  <a:pt x="359493" y="1546979"/>
                </a:cubicBezTo>
                <a:cubicBezTo>
                  <a:pt x="357099" y="1552634"/>
                  <a:pt x="355902" y="1559093"/>
                  <a:pt x="355902" y="1566358"/>
                </a:cubicBezTo>
                <a:cubicBezTo>
                  <a:pt x="355902" y="1573622"/>
                  <a:pt x="357078" y="1580082"/>
                  <a:pt x="359431" y="1585736"/>
                </a:cubicBezTo>
                <a:cubicBezTo>
                  <a:pt x="361783" y="1591391"/>
                  <a:pt x="365127" y="1595808"/>
                  <a:pt x="369461" y="1598986"/>
                </a:cubicBezTo>
                <a:cubicBezTo>
                  <a:pt x="373794" y="1602164"/>
                  <a:pt x="378933" y="1603753"/>
                  <a:pt x="384877" y="1603753"/>
                </a:cubicBezTo>
                <a:cubicBezTo>
                  <a:pt x="389169" y="1603753"/>
                  <a:pt x="393008" y="1602886"/>
                  <a:pt x="396393" y="1601153"/>
                </a:cubicBezTo>
                <a:cubicBezTo>
                  <a:pt x="399777" y="1599419"/>
                  <a:pt x="402460" y="1596839"/>
                  <a:pt x="404441" y="1593414"/>
                </a:cubicBezTo>
                <a:cubicBezTo>
                  <a:pt x="406422" y="1589988"/>
                  <a:pt x="407413" y="1585716"/>
                  <a:pt x="407413" y="1580598"/>
                </a:cubicBezTo>
                <a:lnTo>
                  <a:pt x="407413" y="1573416"/>
                </a:lnTo>
                <a:lnTo>
                  <a:pt x="406794" y="1572797"/>
                </a:lnTo>
                <a:lnTo>
                  <a:pt x="396888" y="1572797"/>
                </a:lnTo>
                <a:lnTo>
                  <a:pt x="396888" y="1568463"/>
                </a:lnTo>
                <a:lnTo>
                  <a:pt x="425987" y="1568463"/>
                </a:lnTo>
                <a:lnTo>
                  <a:pt x="425987" y="1572797"/>
                </a:lnTo>
                <a:lnTo>
                  <a:pt x="418557" y="1572797"/>
                </a:lnTo>
                <a:lnTo>
                  <a:pt x="417938" y="1573416"/>
                </a:lnTo>
                <a:lnTo>
                  <a:pt x="417938" y="1608087"/>
                </a:lnTo>
                <a:lnTo>
                  <a:pt x="413604" y="1608087"/>
                </a:lnTo>
                <a:lnTo>
                  <a:pt x="408775" y="1598924"/>
                </a:lnTo>
                <a:lnTo>
                  <a:pt x="408156" y="1598924"/>
                </a:lnTo>
                <a:cubicBezTo>
                  <a:pt x="405927" y="1601235"/>
                  <a:pt x="403636" y="1603155"/>
                  <a:pt x="401284" y="1604682"/>
                </a:cubicBezTo>
                <a:cubicBezTo>
                  <a:pt x="398931" y="1606209"/>
                  <a:pt x="396331" y="1607365"/>
                  <a:pt x="393483" y="1608149"/>
                </a:cubicBezTo>
                <a:cubicBezTo>
                  <a:pt x="390635" y="1608933"/>
                  <a:pt x="387395" y="1609325"/>
                  <a:pt x="383762" y="1609325"/>
                </a:cubicBezTo>
                <a:lnTo>
                  <a:pt x="383639" y="1609325"/>
                </a:lnTo>
                <a:cubicBezTo>
                  <a:pt x="377943" y="1609325"/>
                  <a:pt x="372701" y="1608273"/>
                  <a:pt x="367913" y="1606168"/>
                </a:cubicBezTo>
                <a:cubicBezTo>
                  <a:pt x="363125" y="1604063"/>
                  <a:pt x="358956" y="1601111"/>
                  <a:pt x="355406" y="1597314"/>
                </a:cubicBezTo>
                <a:cubicBezTo>
                  <a:pt x="351857" y="1593517"/>
                  <a:pt x="349091" y="1589059"/>
                  <a:pt x="347110" y="1583941"/>
                </a:cubicBezTo>
                <a:cubicBezTo>
                  <a:pt x="345129" y="1578823"/>
                  <a:pt x="344138" y="1573251"/>
                  <a:pt x="344138" y="1567225"/>
                </a:cubicBezTo>
                <a:cubicBezTo>
                  <a:pt x="344138" y="1560868"/>
                  <a:pt x="345212" y="1555048"/>
                  <a:pt x="347358" y="1549765"/>
                </a:cubicBezTo>
                <a:cubicBezTo>
                  <a:pt x="349504" y="1544482"/>
                  <a:pt x="352497" y="1539901"/>
                  <a:pt x="356335" y="1536021"/>
                </a:cubicBezTo>
                <a:cubicBezTo>
                  <a:pt x="360174" y="1532141"/>
                  <a:pt x="364652" y="1529148"/>
                  <a:pt x="369770" y="1527043"/>
                </a:cubicBezTo>
                <a:cubicBezTo>
                  <a:pt x="374888" y="1524938"/>
                  <a:pt x="380419" y="1523886"/>
                  <a:pt x="386363" y="1523886"/>
                </a:cubicBezTo>
                <a:close/>
                <a:moveTo>
                  <a:pt x="1875949" y="1517075"/>
                </a:moveTo>
                <a:lnTo>
                  <a:pt x="1876568" y="1517695"/>
                </a:lnTo>
                <a:lnTo>
                  <a:pt x="1876568" y="1603134"/>
                </a:lnTo>
                <a:lnTo>
                  <a:pt x="1877187" y="1603753"/>
                </a:lnTo>
                <a:lnTo>
                  <a:pt x="1886474" y="1603753"/>
                </a:lnTo>
                <a:lnTo>
                  <a:pt x="1886474" y="1608087"/>
                </a:lnTo>
                <a:lnTo>
                  <a:pt x="1856756" y="1608087"/>
                </a:lnTo>
                <a:lnTo>
                  <a:pt x="1856756" y="1603753"/>
                </a:lnTo>
                <a:lnTo>
                  <a:pt x="1866043" y="1603753"/>
                </a:lnTo>
                <a:lnTo>
                  <a:pt x="1866662" y="1603134"/>
                </a:lnTo>
                <a:lnTo>
                  <a:pt x="1866662" y="1522648"/>
                </a:lnTo>
                <a:lnTo>
                  <a:pt x="1866043" y="1522028"/>
                </a:lnTo>
                <a:lnTo>
                  <a:pt x="1856756" y="1522028"/>
                </a:lnTo>
                <a:lnTo>
                  <a:pt x="1856756" y="1517695"/>
                </a:lnTo>
                <a:cubicBezTo>
                  <a:pt x="1858902" y="1517695"/>
                  <a:pt x="1861028" y="1517674"/>
                  <a:pt x="1863133" y="1517633"/>
                </a:cubicBezTo>
                <a:cubicBezTo>
                  <a:pt x="1865238" y="1517591"/>
                  <a:pt x="1867364" y="1517530"/>
                  <a:pt x="1869510" y="1517447"/>
                </a:cubicBezTo>
                <a:cubicBezTo>
                  <a:pt x="1871656" y="1517364"/>
                  <a:pt x="1873803" y="1517241"/>
                  <a:pt x="1875949" y="1517075"/>
                </a:cubicBezTo>
                <a:close/>
                <a:moveTo>
                  <a:pt x="1485424" y="1517075"/>
                </a:moveTo>
                <a:lnTo>
                  <a:pt x="1486043" y="1517695"/>
                </a:lnTo>
                <a:lnTo>
                  <a:pt x="1486043" y="1579184"/>
                </a:lnTo>
                <a:lnTo>
                  <a:pt x="1511056" y="1556080"/>
                </a:lnTo>
                <a:lnTo>
                  <a:pt x="1510437" y="1555461"/>
                </a:lnTo>
                <a:lnTo>
                  <a:pt x="1496816" y="1555461"/>
                </a:lnTo>
                <a:lnTo>
                  <a:pt x="1496816" y="1551127"/>
                </a:lnTo>
                <a:lnTo>
                  <a:pt x="1528391" y="1551127"/>
                </a:lnTo>
                <a:lnTo>
                  <a:pt x="1528391" y="1555461"/>
                </a:lnTo>
                <a:lnTo>
                  <a:pt x="1519104" y="1555461"/>
                </a:lnTo>
                <a:lnTo>
                  <a:pt x="1502032" y="1571254"/>
                </a:lnTo>
                <a:lnTo>
                  <a:pt x="1524429" y="1603753"/>
                </a:lnTo>
                <a:lnTo>
                  <a:pt x="1532477" y="1603753"/>
                </a:lnTo>
                <a:lnTo>
                  <a:pt x="1532477" y="1608087"/>
                </a:lnTo>
                <a:lnTo>
                  <a:pt x="1504617" y="1608087"/>
                </a:lnTo>
                <a:lnTo>
                  <a:pt x="1504617" y="1603753"/>
                </a:lnTo>
                <a:lnTo>
                  <a:pt x="1511056" y="1603753"/>
                </a:lnTo>
                <a:lnTo>
                  <a:pt x="1511675" y="1603134"/>
                </a:lnTo>
                <a:lnTo>
                  <a:pt x="1494516" y="1578208"/>
                </a:lnTo>
                <a:lnTo>
                  <a:pt x="1486043" y="1586046"/>
                </a:lnTo>
                <a:lnTo>
                  <a:pt x="1486043" y="1603134"/>
                </a:lnTo>
                <a:lnTo>
                  <a:pt x="1486662" y="1603753"/>
                </a:lnTo>
                <a:lnTo>
                  <a:pt x="1495949" y="1603753"/>
                </a:lnTo>
                <a:lnTo>
                  <a:pt x="1495949" y="1608087"/>
                </a:lnTo>
                <a:lnTo>
                  <a:pt x="1466231" y="1608087"/>
                </a:lnTo>
                <a:lnTo>
                  <a:pt x="1466231" y="1603753"/>
                </a:lnTo>
                <a:lnTo>
                  <a:pt x="1475518" y="1603753"/>
                </a:lnTo>
                <a:lnTo>
                  <a:pt x="1476137" y="1603134"/>
                </a:lnTo>
                <a:lnTo>
                  <a:pt x="1476137" y="1522648"/>
                </a:lnTo>
                <a:lnTo>
                  <a:pt x="1475518" y="1522028"/>
                </a:lnTo>
                <a:lnTo>
                  <a:pt x="1466231" y="1522028"/>
                </a:lnTo>
                <a:lnTo>
                  <a:pt x="1466231" y="1517695"/>
                </a:lnTo>
                <a:cubicBezTo>
                  <a:pt x="1468377" y="1517695"/>
                  <a:pt x="1470503" y="1517674"/>
                  <a:pt x="1472608" y="1517633"/>
                </a:cubicBezTo>
                <a:cubicBezTo>
                  <a:pt x="1474713" y="1517591"/>
                  <a:pt x="1476839" y="1517530"/>
                  <a:pt x="1478985" y="1517447"/>
                </a:cubicBezTo>
                <a:cubicBezTo>
                  <a:pt x="1481131" y="1517364"/>
                  <a:pt x="1483277" y="1517241"/>
                  <a:pt x="1485424" y="1517075"/>
                </a:cubicBezTo>
                <a:close/>
                <a:moveTo>
                  <a:pt x="523399" y="1517075"/>
                </a:moveTo>
                <a:lnTo>
                  <a:pt x="524018" y="1517695"/>
                </a:lnTo>
                <a:lnTo>
                  <a:pt x="524018" y="1603134"/>
                </a:lnTo>
                <a:lnTo>
                  <a:pt x="524637" y="1603753"/>
                </a:lnTo>
                <a:lnTo>
                  <a:pt x="533924" y="1603753"/>
                </a:lnTo>
                <a:lnTo>
                  <a:pt x="533924" y="1608087"/>
                </a:lnTo>
                <a:lnTo>
                  <a:pt x="504206" y="1608087"/>
                </a:lnTo>
                <a:lnTo>
                  <a:pt x="504206" y="1603753"/>
                </a:lnTo>
                <a:lnTo>
                  <a:pt x="513493" y="1603753"/>
                </a:lnTo>
                <a:lnTo>
                  <a:pt x="514112" y="1603134"/>
                </a:lnTo>
                <a:lnTo>
                  <a:pt x="514112" y="1522648"/>
                </a:lnTo>
                <a:lnTo>
                  <a:pt x="513493" y="1522028"/>
                </a:lnTo>
                <a:lnTo>
                  <a:pt x="504206" y="1522028"/>
                </a:lnTo>
                <a:lnTo>
                  <a:pt x="504206" y="1517695"/>
                </a:lnTo>
                <a:cubicBezTo>
                  <a:pt x="506352" y="1517695"/>
                  <a:pt x="508478" y="1517674"/>
                  <a:pt x="510583" y="1517633"/>
                </a:cubicBezTo>
                <a:cubicBezTo>
                  <a:pt x="512688" y="1517591"/>
                  <a:pt x="514814" y="1517530"/>
                  <a:pt x="516960" y="1517447"/>
                </a:cubicBezTo>
                <a:cubicBezTo>
                  <a:pt x="519106" y="1517364"/>
                  <a:pt x="521253" y="1517241"/>
                  <a:pt x="523399" y="1517075"/>
                </a:cubicBezTo>
                <a:close/>
                <a:moveTo>
                  <a:pt x="1731102" y="1203408"/>
                </a:moveTo>
                <a:cubicBezTo>
                  <a:pt x="1726397" y="1203408"/>
                  <a:pt x="1722536" y="1204976"/>
                  <a:pt x="1719520" y="1208113"/>
                </a:cubicBezTo>
                <a:cubicBezTo>
                  <a:pt x="1716504" y="1211250"/>
                  <a:pt x="1714271" y="1215684"/>
                  <a:pt x="1712824" y="1221415"/>
                </a:cubicBezTo>
                <a:lnTo>
                  <a:pt x="1711644" y="1232183"/>
                </a:lnTo>
                <a:lnTo>
                  <a:pt x="1748476" y="1232183"/>
                </a:lnTo>
                <a:cubicBezTo>
                  <a:pt x="1747993" y="1222652"/>
                  <a:pt x="1746425" y="1215473"/>
                  <a:pt x="1743770" y="1210647"/>
                </a:cubicBezTo>
                <a:cubicBezTo>
                  <a:pt x="1741116" y="1205821"/>
                  <a:pt x="1736893" y="1203408"/>
                  <a:pt x="1731102" y="1203408"/>
                </a:cubicBezTo>
                <a:close/>
                <a:moveTo>
                  <a:pt x="1302477" y="1203408"/>
                </a:moveTo>
                <a:cubicBezTo>
                  <a:pt x="1297772" y="1203408"/>
                  <a:pt x="1293911" y="1204976"/>
                  <a:pt x="1290895" y="1208113"/>
                </a:cubicBezTo>
                <a:cubicBezTo>
                  <a:pt x="1287878" y="1211250"/>
                  <a:pt x="1285646" y="1215684"/>
                  <a:pt x="1284199" y="1221415"/>
                </a:cubicBezTo>
                <a:lnTo>
                  <a:pt x="1283019" y="1232183"/>
                </a:lnTo>
                <a:lnTo>
                  <a:pt x="1319851" y="1232183"/>
                </a:lnTo>
                <a:cubicBezTo>
                  <a:pt x="1319368" y="1222652"/>
                  <a:pt x="1317800" y="1215473"/>
                  <a:pt x="1315145" y="1210647"/>
                </a:cubicBezTo>
                <a:cubicBezTo>
                  <a:pt x="1312491" y="1205821"/>
                  <a:pt x="1308268" y="1203408"/>
                  <a:pt x="1302477" y="1203408"/>
                </a:cubicBezTo>
                <a:close/>
                <a:moveTo>
                  <a:pt x="797652" y="1203408"/>
                </a:moveTo>
                <a:cubicBezTo>
                  <a:pt x="792947" y="1203408"/>
                  <a:pt x="789086" y="1204976"/>
                  <a:pt x="786070" y="1208113"/>
                </a:cubicBezTo>
                <a:cubicBezTo>
                  <a:pt x="783054" y="1211250"/>
                  <a:pt x="780821" y="1215684"/>
                  <a:pt x="779374" y="1221415"/>
                </a:cubicBezTo>
                <a:lnTo>
                  <a:pt x="778194" y="1232183"/>
                </a:lnTo>
                <a:lnTo>
                  <a:pt x="815026" y="1232183"/>
                </a:lnTo>
                <a:cubicBezTo>
                  <a:pt x="814543" y="1222652"/>
                  <a:pt x="812975" y="1215473"/>
                  <a:pt x="810320" y="1210647"/>
                </a:cubicBezTo>
                <a:cubicBezTo>
                  <a:pt x="807666" y="1205821"/>
                  <a:pt x="803443" y="1203408"/>
                  <a:pt x="797652" y="1203408"/>
                </a:cubicBezTo>
                <a:close/>
                <a:moveTo>
                  <a:pt x="178527" y="1203408"/>
                </a:moveTo>
                <a:cubicBezTo>
                  <a:pt x="173822" y="1203408"/>
                  <a:pt x="169961" y="1204976"/>
                  <a:pt x="166945" y="1208113"/>
                </a:cubicBezTo>
                <a:cubicBezTo>
                  <a:pt x="163929" y="1211250"/>
                  <a:pt x="161697" y="1215684"/>
                  <a:pt x="160249" y="1221415"/>
                </a:cubicBezTo>
                <a:lnTo>
                  <a:pt x="159069" y="1232183"/>
                </a:lnTo>
                <a:lnTo>
                  <a:pt x="195901" y="1232183"/>
                </a:lnTo>
                <a:cubicBezTo>
                  <a:pt x="195418" y="1222652"/>
                  <a:pt x="193850" y="1215473"/>
                  <a:pt x="191195" y="1210647"/>
                </a:cubicBezTo>
                <a:cubicBezTo>
                  <a:pt x="188541" y="1205821"/>
                  <a:pt x="184318" y="1203408"/>
                  <a:pt x="178527" y="1203408"/>
                </a:cubicBezTo>
                <a:close/>
                <a:moveTo>
                  <a:pt x="1169946" y="1198884"/>
                </a:moveTo>
                <a:lnTo>
                  <a:pt x="1239260" y="1198884"/>
                </a:lnTo>
                <a:lnTo>
                  <a:pt x="1239260" y="1204132"/>
                </a:lnTo>
                <a:lnTo>
                  <a:pt x="1187501" y="1276522"/>
                </a:lnTo>
                <a:lnTo>
                  <a:pt x="1188406" y="1277427"/>
                </a:lnTo>
                <a:lnTo>
                  <a:pt x="1200169" y="1277427"/>
                </a:lnTo>
                <a:cubicBezTo>
                  <a:pt x="1205357" y="1277427"/>
                  <a:pt x="1209912" y="1277035"/>
                  <a:pt x="1213833" y="1276250"/>
                </a:cubicBezTo>
                <a:cubicBezTo>
                  <a:pt x="1217754" y="1275466"/>
                  <a:pt x="1221162" y="1274169"/>
                  <a:pt x="1224058" y="1272359"/>
                </a:cubicBezTo>
                <a:cubicBezTo>
                  <a:pt x="1226953" y="1270550"/>
                  <a:pt x="1229457" y="1268076"/>
                  <a:pt x="1231568" y="1264939"/>
                </a:cubicBezTo>
                <a:cubicBezTo>
                  <a:pt x="1233680" y="1261803"/>
                  <a:pt x="1235580" y="1257881"/>
                  <a:pt x="1237269" y="1253176"/>
                </a:cubicBezTo>
                <a:lnTo>
                  <a:pt x="1243603" y="1253176"/>
                </a:lnTo>
                <a:lnTo>
                  <a:pt x="1236545" y="1283761"/>
                </a:lnTo>
                <a:lnTo>
                  <a:pt x="1162345" y="1283761"/>
                </a:lnTo>
                <a:lnTo>
                  <a:pt x="1162345" y="1278875"/>
                </a:lnTo>
                <a:lnTo>
                  <a:pt x="1214104" y="1206123"/>
                </a:lnTo>
                <a:lnTo>
                  <a:pt x="1213199" y="1205218"/>
                </a:lnTo>
                <a:lnTo>
                  <a:pt x="1199626" y="1205218"/>
                </a:lnTo>
                <a:cubicBezTo>
                  <a:pt x="1195283" y="1205218"/>
                  <a:pt x="1191271" y="1205640"/>
                  <a:pt x="1187591" y="1206485"/>
                </a:cubicBezTo>
                <a:cubicBezTo>
                  <a:pt x="1183911" y="1207329"/>
                  <a:pt x="1180564" y="1209320"/>
                  <a:pt x="1177547" y="1212457"/>
                </a:cubicBezTo>
                <a:cubicBezTo>
                  <a:pt x="1174531" y="1215594"/>
                  <a:pt x="1171937" y="1220661"/>
                  <a:pt x="1169765" y="1227659"/>
                </a:cubicBezTo>
                <a:lnTo>
                  <a:pt x="1163793" y="1225849"/>
                </a:lnTo>
                <a:close/>
                <a:moveTo>
                  <a:pt x="1499721" y="1197436"/>
                </a:moveTo>
                <a:lnTo>
                  <a:pt x="1500988" y="1198884"/>
                </a:lnTo>
                <a:lnTo>
                  <a:pt x="1500988" y="1276160"/>
                </a:lnTo>
                <a:lnTo>
                  <a:pt x="1502254" y="1277427"/>
                </a:lnTo>
                <a:lnTo>
                  <a:pt x="1513837" y="1277427"/>
                </a:lnTo>
                <a:lnTo>
                  <a:pt x="1513837" y="1283761"/>
                </a:lnTo>
                <a:lnTo>
                  <a:pt x="1468231" y="1283761"/>
                </a:lnTo>
                <a:lnTo>
                  <a:pt x="1468231" y="1277427"/>
                </a:lnTo>
                <a:lnTo>
                  <a:pt x="1479814" y="1277427"/>
                </a:lnTo>
                <a:lnTo>
                  <a:pt x="1481080" y="1276160"/>
                </a:lnTo>
                <a:lnTo>
                  <a:pt x="1481080" y="1206485"/>
                </a:lnTo>
                <a:lnTo>
                  <a:pt x="1479814" y="1205218"/>
                </a:lnTo>
                <a:lnTo>
                  <a:pt x="1468231" y="1205218"/>
                </a:lnTo>
                <a:lnTo>
                  <a:pt x="1468231" y="1198884"/>
                </a:lnTo>
                <a:cubicBezTo>
                  <a:pt x="1471368" y="1198884"/>
                  <a:pt x="1474776" y="1198853"/>
                  <a:pt x="1478456" y="1198793"/>
                </a:cubicBezTo>
                <a:cubicBezTo>
                  <a:pt x="1482136" y="1198733"/>
                  <a:pt x="1485816" y="1198582"/>
                  <a:pt x="1489496" y="1198341"/>
                </a:cubicBezTo>
                <a:cubicBezTo>
                  <a:pt x="1493176" y="1198099"/>
                  <a:pt x="1496584" y="1197798"/>
                  <a:pt x="1499721" y="1197436"/>
                </a:cubicBezTo>
                <a:close/>
                <a:moveTo>
                  <a:pt x="671046" y="1197436"/>
                </a:moveTo>
                <a:lnTo>
                  <a:pt x="672313" y="1198884"/>
                </a:lnTo>
                <a:lnTo>
                  <a:pt x="672313" y="1276160"/>
                </a:lnTo>
                <a:lnTo>
                  <a:pt x="673580" y="1277427"/>
                </a:lnTo>
                <a:lnTo>
                  <a:pt x="685162" y="1277427"/>
                </a:lnTo>
                <a:lnTo>
                  <a:pt x="685162" y="1283761"/>
                </a:lnTo>
                <a:lnTo>
                  <a:pt x="639556" y="1283761"/>
                </a:lnTo>
                <a:lnTo>
                  <a:pt x="639556" y="1277427"/>
                </a:lnTo>
                <a:lnTo>
                  <a:pt x="651139" y="1277427"/>
                </a:lnTo>
                <a:lnTo>
                  <a:pt x="652405" y="1276160"/>
                </a:lnTo>
                <a:lnTo>
                  <a:pt x="652405" y="1206485"/>
                </a:lnTo>
                <a:lnTo>
                  <a:pt x="651139" y="1205218"/>
                </a:lnTo>
                <a:lnTo>
                  <a:pt x="639556" y="1205218"/>
                </a:lnTo>
                <a:lnTo>
                  <a:pt x="639556" y="1198884"/>
                </a:lnTo>
                <a:cubicBezTo>
                  <a:pt x="642693" y="1198884"/>
                  <a:pt x="646101" y="1198853"/>
                  <a:pt x="649781" y="1198793"/>
                </a:cubicBezTo>
                <a:cubicBezTo>
                  <a:pt x="653461" y="1198733"/>
                  <a:pt x="657141" y="1198582"/>
                  <a:pt x="660821" y="1198341"/>
                </a:cubicBezTo>
                <a:cubicBezTo>
                  <a:pt x="664501" y="1198099"/>
                  <a:pt x="667909" y="1197798"/>
                  <a:pt x="671046" y="1197436"/>
                </a:cubicBezTo>
                <a:close/>
                <a:moveTo>
                  <a:pt x="528171" y="1197436"/>
                </a:moveTo>
                <a:lnTo>
                  <a:pt x="529438" y="1198884"/>
                </a:lnTo>
                <a:lnTo>
                  <a:pt x="529438" y="1276160"/>
                </a:lnTo>
                <a:lnTo>
                  <a:pt x="530705" y="1277427"/>
                </a:lnTo>
                <a:lnTo>
                  <a:pt x="542287" y="1277427"/>
                </a:lnTo>
                <a:lnTo>
                  <a:pt x="542287" y="1283761"/>
                </a:lnTo>
                <a:lnTo>
                  <a:pt x="496681" y="1283761"/>
                </a:lnTo>
                <a:lnTo>
                  <a:pt x="496681" y="1277427"/>
                </a:lnTo>
                <a:lnTo>
                  <a:pt x="508264" y="1277427"/>
                </a:lnTo>
                <a:lnTo>
                  <a:pt x="509531" y="1276160"/>
                </a:lnTo>
                <a:lnTo>
                  <a:pt x="509531" y="1206485"/>
                </a:lnTo>
                <a:lnTo>
                  <a:pt x="508264" y="1205218"/>
                </a:lnTo>
                <a:lnTo>
                  <a:pt x="496681" y="1205218"/>
                </a:lnTo>
                <a:lnTo>
                  <a:pt x="496681" y="1198884"/>
                </a:lnTo>
                <a:cubicBezTo>
                  <a:pt x="499818" y="1198884"/>
                  <a:pt x="503227" y="1198853"/>
                  <a:pt x="506906" y="1198793"/>
                </a:cubicBezTo>
                <a:cubicBezTo>
                  <a:pt x="510586" y="1198733"/>
                  <a:pt x="514266" y="1198582"/>
                  <a:pt x="517946" y="1198341"/>
                </a:cubicBezTo>
                <a:cubicBezTo>
                  <a:pt x="521626" y="1198099"/>
                  <a:pt x="525034" y="1197798"/>
                  <a:pt x="528171" y="1197436"/>
                </a:cubicBezTo>
                <a:close/>
                <a:moveTo>
                  <a:pt x="318621" y="1197436"/>
                </a:moveTo>
                <a:lnTo>
                  <a:pt x="319888" y="1198884"/>
                </a:lnTo>
                <a:lnTo>
                  <a:pt x="319888" y="1276160"/>
                </a:lnTo>
                <a:lnTo>
                  <a:pt x="321155" y="1277427"/>
                </a:lnTo>
                <a:lnTo>
                  <a:pt x="332737" y="1277427"/>
                </a:lnTo>
                <a:lnTo>
                  <a:pt x="332737" y="1283761"/>
                </a:lnTo>
                <a:lnTo>
                  <a:pt x="287131" y="1283761"/>
                </a:lnTo>
                <a:lnTo>
                  <a:pt x="287131" y="1277427"/>
                </a:lnTo>
                <a:lnTo>
                  <a:pt x="298714" y="1277427"/>
                </a:lnTo>
                <a:lnTo>
                  <a:pt x="299980" y="1276160"/>
                </a:lnTo>
                <a:lnTo>
                  <a:pt x="299980" y="1206485"/>
                </a:lnTo>
                <a:lnTo>
                  <a:pt x="298714" y="1205218"/>
                </a:lnTo>
                <a:lnTo>
                  <a:pt x="287131" y="1205218"/>
                </a:lnTo>
                <a:lnTo>
                  <a:pt x="287131" y="1198884"/>
                </a:lnTo>
                <a:cubicBezTo>
                  <a:pt x="290268" y="1198884"/>
                  <a:pt x="293677" y="1198853"/>
                  <a:pt x="297356" y="1198793"/>
                </a:cubicBezTo>
                <a:cubicBezTo>
                  <a:pt x="301036" y="1198733"/>
                  <a:pt x="304716" y="1198582"/>
                  <a:pt x="308396" y="1198341"/>
                </a:cubicBezTo>
                <a:cubicBezTo>
                  <a:pt x="312076" y="1198099"/>
                  <a:pt x="315484" y="1197798"/>
                  <a:pt x="318621" y="1197436"/>
                </a:cubicBezTo>
                <a:close/>
                <a:moveTo>
                  <a:pt x="1846079" y="1197074"/>
                </a:moveTo>
                <a:cubicBezTo>
                  <a:pt x="1849457" y="1197074"/>
                  <a:pt x="1852202" y="1197707"/>
                  <a:pt x="1854313" y="1198974"/>
                </a:cubicBezTo>
                <a:cubicBezTo>
                  <a:pt x="1856424" y="1200241"/>
                  <a:pt x="1857963" y="1201900"/>
                  <a:pt x="1858928" y="1203951"/>
                </a:cubicBezTo>
                <a:cubicBezTo>
                  <a:pt x="1859893" y="1206002"/>
                  <a:pt x="1860376" y="1208174"/>
                  <a:pt x="1860376" y="1210466"/>
                </a:cubicBezTo>
                <a:cubicBezTo>
                  <a:pt x="1860376" y="1214085"/>
                  <a:pt x="1859199" y="1217132"/>
                  <a:pt x="1856847" y="1219605"/>
                </a:cubicBezTo>
                <a:cubicBezTo>
                  <a:pt x="1854494" y="1222079"/>
                  <a:pt x="1851387" y="1223315"/>
                  <a:pt x="1847526" y="1223315"/>
                </a:cubicBezTo>
                <a:cubicBezTo>
                  <a:pt x="1843907" y="1223315"/>
                  <a:pt x="1840830" y="1222079"/>
                  <a:pt x="1838297" y="1219605"/>
                </a:cubicBezTo>
                <a:cubicBezTo>
                  <a:pt x="1835763" y="1217132"/>
                  <a:pt x="1834496" y="1214085"/>
                  <a:pt x="1834496" y="1210466"/>
                </a:cubicBezTo>
                <a:lnTo>
                  <a:pt x="1834973" y="1208622"/>
                </a:lnTo>
                <a:lnTo>
                  <a:pt x="1831691" y="1210376"/>
                </a:lnTo>
                <a:cubicBezTo>
                  <a:pt x="1829580" y="1212004"/>
                  <a:pt x="1827378" y="1214447"/>
                  <a:pt x="1825085" y="1217705"/>
                </a:cubicBezTo>
                <a:cubicBezTo>
                  <a:pt x="1822793" y="1220963"/>
                  <a:pt x="1820199" y="1225668"/>
                  <a:pt x="1817304" y="1231821"/>
                </a:cubicBezTo>
                <a:lnTo>
                  <a:pt x="1817304" y="1276160"/>
                </a:lnTo>
                <a:lnTo>
                  <a:pt x="1818570" y="1277427"/>
                </a:lnTo>
                <a:lnTo>
                  <a:pt x="1836487" y="1277427"/>
                </a:lnTo>
                <a:lnTo>
                  <a:pt x="1836487" y="1283761"/>
                </a:lnTo>
                <a:lnTo>
                  <a:pt x="1784547" y="1283761"/>
                </a:lnTo>
                <a:lnTo>
                  <a:pt x="1784547" y="1277427"/>
                </a:lnTo>
                <a:lnTo>
                  <a:pt x="1795948" y="1277427"/>
                </a:lnTo>
                <a:lnTo>
                  <a:pt x="1797396" y="1276160"/>
                </a:lnTo>
                <a:lnTo>
                  <a:pt x="1797396" y="1206485"/>
                </a:lnTo>
                <a:lnTo>
                  <a:pt x="1795948" y="1205218"/>
                </a:lnTo>
                <a:lnTo>
                  <a:pt x="1784547" y="1205218"/>
                </a:lnTo>
                <a:lnTo>
                  <a:pt x="1784547" y="1198884"/>
                </a:lnTo>
                <a:cubicBezTo>
                  <a:pt x="1787684" y="1198884"/>
                  <a:pt x="1790972" y="1198853"/>
                  <a:pt x="1794410" y="1198793"/>
                </a:cubicBezTo>
                <a:cubicBezTo>
                  <a:pt x="1797849" y="1198733"/>
                  <a:pt x="1801287" y="1198582"/>
                  <a:pt x="1804726" y="1198341"/>
                </a:cubicBezTo>
                <a:cubicBezTo>
                  <a:pt x="1808164" y="1198099"/>
                  <a:pt x="1811452" y="1197798"/>
                  <a:pt x="1814589" y="1197436"/>
                </a:cubicBezTo>
                <a:lnTo>
                  <a:pt x="1815856" y="1198884"/>
                </a:lnTo>
                <a:lnTo>
                  <a:pt x="1815856" y="1218248"/>
                </a:lnTo>
                <a:lnTo>
                  <a:pt x="1817304" y="1218248"/>
                </a:lnTo>
                <a:cubicBezTo>
                  <a:pt x="1820320" y="1212457"/>
                  <a:pt x="1824241" y="1207450"/>
                  <a:pt x="1829067" y="1203227"/>
                </a:cubicBezTo>
                <a:cubicBezTo>
                  <a:pt x="1833893" y="1199004"/>
                  <a:pt x="1839564" y="1196953"/>
                  <a:pt x="1846079" y="1197074"/>
                </a:cubicBezTo>
                <a:close/>
                <a:moveTo>
                  <a:pt x="1732550" y="1197074"/>
                </a:moveTo>
                <a:cubicBezTo>
                  <a:pt x="1740151" y="1197074"/>
                  <a:pt x="1746817" y="1198552"/>
                  <a:pt x="1752548" y="1201508"/>
                </a:cubicBezTo>
                <a:cubicBezTo>
                  <a:pt x="1758279" y="1204464"/>
                  <a:pt x="1762773" y="1208988"/>
                  <a:pt x="1766030" y="1215081"/>
                </a:cubicBezTo>
                <a:cubicBezTo>
                  <a:pt x="1769288" y="1221174"/>
                  <a:pt x="1770917" y="1228986"/>
                  <a:pt x="1770917" y="1238517"/>
                </a:cubicBezTo>
                <a:lnTo>
                  <a:pt x="1710950" y="1238517"/>
                </a:lnTo>
                <a:lnTo>
                  <a:pt x="1710652" y="1241232"/>
                </a:lnTo>
                <a:cubicBezTo>
                  <a:pt x="1710652" y="1248712"/>
                  <a:pt x="1711768" y="1255137"/>
                  <a:pt x="1714000" y="1260506"/>
                </a:cubicBezTo>
                <a:cubicBezTo>
                  <a:pt x="1716232" y="1265875"/>
                  <a:pt x="1719309" y="1270037"/>
                  <a:pt x="1723230" y="1272993"/>
                </a:cubicBezTo>
                <a:cubicBezTo>
                  <a:pt x="1727151" y="1275949"/>
                  <a:pt x="1731706" y="1277427"/>
                  <a:pt x="1736893" y="1277427"/>
                </a:cubicBezTo>
                <a:cubicBezTo>
                  <a:pt x="1743167" y="1277427"/>
                  <a:pt x="1748627" y="1275979"/>
                  <a:pt x="1753272" y="1273083"/>
                </a:cubicBezTo>
                <a:cubicBezTo>
                  <a:pt x="1757917" y="1270188"/>
                  <a:pt x="1761868" y="1266991"/>
                  <a:pt x="1765125" y="1263492"/>
                </a:cubicBezTo>
                <a:lnTo>
                  <a:pt x="1770012" y="1267654"/>
                </a:lnTo>
                <a:cubicBezTo>
                  <a:pt x="1767478" y="1270670"/>
                  <a:pt x="1764582" y="1273566"/>
                  <a:pt x="1761325" y="1276341"/>
                </a:cubicBezTo>
                <a:cubicBezTo>
                  <a:pt x="1758067" y="1279116"/>
                  <a:pt x="1754147" y="1281348"/>
                  <a:pt x="1749562" y="1283037"/>
                </a:cubicBezTo>
                <a:cubicBezTo>
                  <a:pt x="1744977" y="1284726"/>
                  <a:pt x="1739307" y="1285571"/>
                  <a:pt x="1732550" y="1285571"/>
                </a:cubicBezTo>
                <a:cubicBezTo>
                  <a:pt x="1724708" y="1285571"/>
                  <a:pt x="1717469" y="1283821"/>
                  <a:pt x="1710833" y="1280322"/>
                </a:cubicBezTo>
                <a:cubicBezTo>
                  <a:pt x="1704197" y="1276823"/>
                  <a:pt x="1698859" y="1271756"/>
                  <a:pt x="1694817" y="1265120"/>
                </a:cubicBezTo>
                <a:cubicBezTo>
                  <a:pt x="1690775" y="1258485"/>
                  <a:pt x="1688754" y="1250522"/>
                  <a:pt x="1688754" y="1241232"/>
                </a:cubicBezTo>
                <a:cubicBezTo>
                  <a:pt x="1688754" y="1232062"/>
                  <a:pt x="1690775" y="1224160"/>
                  <a:pt x="1694817" y="1217524"/>
                </a:cubicBezTo>
                <a:cubicBezTo>
                  <a:pt x="1698859" y="1210888"/>
                  <a:pt x="1704197" y="1205821"/>
                  <a:pt x="1710833" y="1202322"/>
                </a:cubicBezTo>
                <a:cubicBezTo>
                  <a:pt x="1717469" y="1198823"/>
                  <a:pt x="1724708" y="1197074"/>
                  <a:pt x="1732550" y="1197074"/>
                </a:cubicBezTo>
                <a:close/>
                <a:moveTo>
                  <a:pt x="1303925" y="1197074"/>
                </a:moveTo>
                <a:cubicBezTo>
                  <a:pt x="1311526" y="1197074"/>
                  <a:pt x="1318192" y="1198552"/>
                  <a:pt x="1323923" y="1201508"/>
                </a:cubicBezTo>
                <a:cubicBezTo>
                  <a:pt x="1329654" y="1204464"/>
                  <a:pt x="1334148" y="1208988"/>
                  <a:pt x="1337405" y="1215081"/>
                </a:cubicBezTo>
                <a:cubicBezTo>
                  <a:pt x="1340663" y="1221174"/>
                  <a:pt x="1342292" y="1228986"/>
                  <a:pt x="1342292" y="1238517"/>
                </a:cubicBezTo>
                <a:lnTo>
                  <a:pt x="1282324" y="1238517"/>
                </a:lnTo>
                <a:lnTo>
                  <a:pt x="1282027" y="1241232"/>
                </a:lnTo>
                <a:cubicBezTo>
                  <a:pt x="1282027" y="1248712"/>
                  <a:pt x="1283143" y="1255137"/>
                  <a:pt x="1285375" y="1260506"/>
                </a:cubicBezTo>
                <a:cubicBezTo>
                  <a:pt x="1287607" y="1265875"/>
                  <a:pt x="1290684" y="1270037"/>
                  <a:pt x="1294605" y="1272993"/>
                </a:cubicBezTo>
                <a:cubicBezTo>
                  <a:pt x="1298526" y="1275949"/>
                  <a:pt x="1303080" y="1277427"/>
                  <a:pt x="1308268" y="1277427"/>
                </a:cubicBezTo>
                <a:cubicBezTo>
                  <a:pt x="1314542" y="1277427"/>
                  <a:pt x="1320002" y="1275979"/>
                  <a:pt x="1324647" y="1273083"/>
                </a:cubicBezTo>
                <a:cubicBezTo>
                  <a:pt x="1329292" y="1270188"/>
                  <a:pt x="1333243" y="1266991"/>
                  <a:pt x="1336501" y="1263492"/>
                </a:cubicBezTo>
                <a:lnTo>
                  <a:pt x="1341387" y="1267654"/>
                </a:lnTo>
                <a:cubicBezTo>
                  <a:pt x="1338853" y="1270670"/>
                  <a:pt x="1335958" y="1273566"/>
                  <a:pt x="1332700" y="1276341"/>
                </a:cubicBezTo>
                <a:cubicBezTo>
                  <a:pt x="1329443" y="1279116"/>
                  <a:pt x="1325521" y="1281348"/>
                  <a:pt x="1320937" y="1283037"/>
                </a:cubicBezTo>
                <a:cubicBezTo>
                  <a:pt x="1316352" y="1284726"/>
                  <a:pt x="1310681" y="1285571"/>
                  <a:pt x="1303925" y="1285571"/>
                </a:cubicBezTo>
                <a:cubicBezTo>
                  <a:pt x="1296083" y="1285571"/>
                  <a:pt x="1288844" y="1283821"/>
                  <a:pt x="1282208" y="1280322"/>
                </a:cubicBezTo>
                <a:cubicBezTo>
                  <a:pt x="1275572" y="1276823"/>
                  <a:pt x="1270233" y="1271756"/>
                  <a:pt x="1266192" y="1265120"/>
                </a:cubicBezTo>
                <a:cubicBezTo>
                  <a:pt x="1262150" y="1258485"/>
                  <a:pt x="1260129" y="1250522"/>
                  <a:pt x="1260129" y="1241232"/>
                </a:cubicBezTo>
                <a:cubicBezTo>
                  <a:pt x="1260129" y="1232062"/>
                  <a:pt x="1262150" y="1224160"/>
                  <a:pt x="1266192" y="1217524"/>
                </a:cubicBezTo>
                <a:cubicBezTo>
                  <a:pt x="1270233" y="1210888"/>
                  <a:pt x="1275572" y="1205821"/>
                  <a:pt x="1282208" y="1202322"/>
                </a:cubicBezTo>
                <a:cubicBezTo>
                  <a:pt x="1288844" y="1198823"/>
                  <a:pt x="1296083" y="1197074"/>
                  <a:pt x="1303925" y="1197074"/>
                </a:cubicBezTo>
                <a:close/>
                <a:moveTo>
                  <a:pt x="913895" y="1197074"/>
                </a:moveTo>
                <a:cubicBezTo>
                  <a:pt x="920290" y="1197074"/>
                  <a:pt x="925417" y="1198130"/>
                  <a:pt x="929278" y="1200241"/>
                </a:cubicBezTo>
                <a:cubicBezTo>
                  <a:pt x="933139" y="1202352"/>
                  <a:pt x="935914" y="1205188"/>
                  <a:pt x="937603" y="1208747"/>
                </a:cubicBezTo>
                <a:cubicBezTo>
                  <a:pt x="939292" y="1212306"/>
                  <a:pt x="940137" y="1216257"/>
                  <a:pt x="940137" y="1220601"/>
                </a:cubicBezTo>
                <a:lnTo>
                  <a:pt x="940137" y="1276160"/>
                </a:lnTo>
                <a:lnTo>
                  <a:pt x="941584" y="1277427"/>
                </a:lnTo>
                <a:lnTo>
                  <a:pt x="952986" y="1277427"/>
                </a:lnTo>
                <a:lnTo>
                  <a:pt x="952986" y="1283761"/>
                </a:lnTo>
                <a:lnTo>
                  <a:pt x="907561" y="1283761"/>
                </a:lnTo>
                <a:lnTo>
                  <a:pt x="907561" y="1277427"/>
                </a:lnTo>
                <a:lnTo>
                  <a:pt x="918963" y="1277427"/>
                </a:lnTo>
                <a:lnTo>
                  <a:pt x="920229" y="1276160"/>
                </a:lnTo>
                <a:lnTo>
                  <a:pt x="920229" y="1223315"/>
                </a:lnTo>
                <a:cubicBezTo>
                  <a:pt x="920229" y="1217524"/>
                  <a:pt x="919234" y="1213181"/>
                  <a:pt x="917243" y="1210285"/>
                </a:cubicBezTo>
                <a:cubicBezTo>
                  <a:pt x="915253" y="1207389"/>
                  <a:pt x="911965" y="1205942"/>
                  <a:pt x="907380" y="1205942"/>
                </a:cubicBezTo>
                <a:cubicBezTo>
                  <a:pt x="902916" y="1205942"/>
                  <a:pt x="898663" y="1207510"/>
                  <a:pt x="894621" y="1210647"/>
                </a:cubicBezTo>
                <a:cubicBezTo>
                  <a:pt x="890580" y="1213784"/>
                  <a:pt x="886327" y="1219213"/>
                  <a:pt x="881863" y="1226935"/>
                </a:cubicBezTo>
                <a:lnTo>
                  <a:pt x="881863" y="1276160"/>
                </a:lnTo>
                <a:lnTo>
                  <a:pt x="883130" y="1277427"/>
                </a:lnTo>
                <a:lnTo>
                  <a:pt x="894712" y="1277427"/>
                </a:lnTo>
                <a:lnTo>
                  <a:pt x="894712" y="1283761"/>
                </a:lnTo>
                <a:lnTo>
                  <a:pt x="849106" y="1283761"/>
                </a:lnTo>
                <a:lnTo>
                  <a:pt x="849106" y="1277427"/>
                </a:lnTo>
                <a:lnTo>
                  <a:pt x="860689" y="1277427"/>
                </a:lnTo>
                <a:lnTo>
                  <a:pt x="861955" y="1276160"/>
                </a:lnTo>
                <a:lnTo>
                  <a:pt x="861955" y="1206485"/>
                </a:lnTo>
                <a:lnTo>
                  <a:pt x="860689" y="1205218"/>
                </a:lnTo>
                <a:lnTo>
                  <a:pt x="849106" y="1205218"/>
                </a:lnTo>
                <a:lnTo>
                  <a:pt x="849106" y="1198884"/>
                </a:lnTo>
                <a:cubicBezTo>
                  <a:pt x="852243" y="1198884"/>
                  <a:pt x="855561" y="1198853"/>
                  <a:pt x="859060" y="1198793"/>
                </a:cubicBezTo>
                <a:cubicBezTo>
                  <a:pt x="862559" y="1198733"/>
                  <a:pt x="866027" y="1198582"/>
                  <a:pt x="869466" y="1198341"/>
                </a:cubicBezTo>
                <a:cubicBezTo>
                  <a:pt x="872904" y="1198099"/>
                  <a:pt x="876192" y="1197798"/>
                  <a:pt x="879329" y="1197436"/>
                </a:cubicBezTo>
                <a:lnTo>
                  <a:pt x="880596" y="1198884"/>
                </a:lnTo>
                <a:lnTo>
                  <a:pt x="880596" y="1215171"/>
                </a:lnTo>
                <a:lnTo>
                  <a:pt x="881863" y="1215171"/>
                </a:lnTo>
                <a:cubicBezTo>
                  <a:pt x="885000" y="1209863"/>
                  <a:pt x="889102" y="1205519"/>
                  <a:pt x="894169" y="1202141"/>
                </a:cubicBezTo>
                <a:cubicBezTo>
                  <a:pt x="899236" y="1198763"/>
                  <a:pt x="905812" y="1197074"/>
                  <a:pt x="913895" y="1197074"/>
                </a:cubicBezTo>
                <a:close/>
                <a:moveTo>
                  <a:pt x="799100" y="1197074"/>
                </a:moveTo>
                <a:cubicBezTo>
                  <a:pt x="806701" y="1197074"/>
                  <a:pt x="813367" y="1198552"/>
                  <a:pt x="819098" y="1201508"/>
                </a:cubicBezTo>
                <a:cubicBezTo>
                  <a:pt x="824829" y="1204464"/>
                  <a:pt x="829323" y="1208988"/>
                  <a:pt x="832580" y="1215081"/>
                </a:cubicBezTo>
                <a:cubicBezTo>
                  <a:pt x="835838" y="1221174"/>
                  <a:pt x="837467" y="1228986"/>
                  <a:pt x="837467" y="1238517"/>
                </a:cubicBezTo>
                <a:lnTo>
                  <a:pt x="777499" y="1238517"/>
                </a:lnTo>
                <a:lnTo>
                  <a:pt x="777202" y="1241232"/>
                </a:lnTo>
                <a:cubicBezTo>
                  <a:pt x="777202" y="1248712"/>
                  <a:pt x="778318" y="1255137"/>
                  <a:pt x="780550" y="1260506"/>
                </a:cubicBezTo>
                <a:cubicBezTo>
                  <a:pt x="782782" y="1265875"/>
                  <a:pt x="785859" y="1270037"/>
                  <a:pt x="789780" y="1272993"/>
                </a:cubicBezTo>
                <a:cubicBezTo>
                  <a:pt x="793701" y="1275949"/>
                  <a:pt x="798255" y="1277427"/>
                  <a:pt x="803443" y="1277427"/>
                </a:cubicBezTo>
                <a:cubicBezTo>
                  <a:pt x="809717" y="1277427"/>
                  <a:pt x="815177" y="1275979"/>
                  <a:pt x="819822" y="1273083"/>
                </a:cubicBezTo>
                <a:cubicBezTo>
                  <a:pt x="824467" y="1270188"/>
                  <a:pt x="828418" y="1266991"/>
                  <a:pt x="831676" y="1263492"/>
                </a:cubicBezTo>
                <a:lnTo>
                  <a:pt x="836562" y="1267654"/>
                </a:lnTo>
                <a:cubicBezTo>
                  <a:pt x="834028" y="1270670"/>
                  <a:pt x="831133" y="1273566"/>
                  <a:pt x="827875" y="1276341"/>
                </a:cubicBezTo>
                <a:cubicBezTo>
                  <a:pt x="824617" y="1279116"/>
                  <a:pt x="820696" y="1281348"/>
                  <a:pt x="816112" y="1283037"/>
                </a:cubicBezTo>
                <a:cubicBezTo>
                  <a:pt x="811527" y="1284726"/>
                  <a:pt x="805856" y="1285571"/>
                  <a:pt x="799100" y="1285571"/>
                </a:cubicBezTo>
                <a:cubicBezTo>
                  <a:pt x="791258" y="1285571"/>
                  <a:pt x="784019" y="1283821"/>
                  <a:pt x="777383" y="1280322"/>
                </a:cubicBezTo>
                <a:cubicBezTo>
                  <a:pt x="770747" y="1276823"/>
                  <a:pt x="765408" y="1271756"/>
                  <a:pt x="761367" y="1265120"/>
                </a:cubicBezTo>
                <a:cubicBezTo>
                  <a:pt x="757325" y="1258485"/>
                  <a:pt x="755304" y="1250522"/>
                  <a:pt x="755304" y="1241232"/>
                </a:cubicBezTo>
                <a:cubicBezTo>
                  <a:pt x="755304" y="1232062"/>
                  <a:pt x="757325" y="1224160"/>
                  <a:pt x="761367" y="1217524"/>
                </a:cubicBezTo>
                <a:cubicBezTo>
                  <a:pt x="765408" y="1210888"/>
                  <a:pt x="770747" y="1205821"/>
                  <a:pt x="777383" y="1202322"/>
                </a:cubicBezTo>
                <a:cubicBezTo>
                  <a:pt x="784019" y="1198823"/>
                  <a:pt x="791258" y="1197074"/>
                  <a:pt x="799100" y="1197074"/>
                </a:cubicBezTo>
                <a:close/>
                <a:moveTo>
                  <a:pt x="617353" y="1197074"/>
                </a:moveTo>
                <a:cubicBezTo>
                  <a:pt x="620732" y="1197074"/>
                  <a:pt x="623476" y="1197707"/>
                  <a:pt x="625588" y="1198974"/>
                </a:cubicBezTo>
                <a:cubicBezTo>
                  <a:pt x="627699" y="1200241"/>
                  <a:pt x="629237" y="1201900"/>
                  <a:pt x="630203" y="1203951"/>
                </a:cubicBezTo>
                <a:cubicBezTo>
                  <a:pt x="631168" y="1206002"/>
                  <a:pt x="631650" y="1208174"/>
                  <a:pt x="631650" y="1210466"/>
                </a:cubicBezTo>
                <a:cubicBezTo>
                  <a:pt x="631650" y="1214085"/>
                  <a:pt x="630474" y="1217132"/>
                  <a:pt x="628121" y="1219605"/>
                </a:cubicBezTo>
                <a:cubicBezTo>
                  <a:pt x="625769" y="1222079"/>
                  <a:pt x="622662" y="1223315"/>
                  <a:pt x="618801" y="1223315"/>
                </a:cubicBezTo>
                <a:cubicBezTo>
                  <a:pt x="615182" y="1223315"/>
                  <a:pt x="612105" y="1222079"/>
                  <a:pt x="609572" y="1219605"/>
                </a:cubicBezTo>
                <a:cubicBezTo>
                  <a:pt x="607038" y="1217132"/>
                  <a:pt x="605771" y="1214085"/>
                  <a:pt x="605771" y="1210466"/>
                </a:cubicBezTo>
                <a:lnTo>
                  <a:pt x="606248" y="1208622"/>
                </a:lnTo>
                <a:lnTo>
                  <a:pt x="602966" y="1210376"/>
                </a:lnTo>
                <a:cubicBezTo>
                  <a:pt x="600855" y="1212004"/>
                  <a:pt x="598653" y="1214447"/>
                  <a:pt x="596360" y="1217705"/>
                </a:cubicBezTo>
                <a:cubicBezTo>
                  <a:pt x="594068" y="1220963"/>
                  <a:pt x="591474" y="1225668"/>
                  <a:pt x="588578" y="1231821"/>
                </a:cubicBezTo>
                <a:lnTo>
                  <a:pt x="588578" y="1276160"/>
                </a:lnTo>
                <a:lnTo>
                  <a:pt x="589845" y="1277427"/>
                </a:lnTo>
                <a:lnTo>
                  <a:pt x="607762" y="1277427"/>
                </a:lnTo>
                <a:lnTo>
                  <a:pt x="607762" y="1283761"/>
                </a:lnTo>
                <a:lnTo>
                  <a:pt x="555822" y="1283761"/>
                </a:lnTo>
                <a:lnTo>
                  <a:pt x="555822" y="1277427"/>
                </a:lnTo>
                <a:lnTo>
                  <a:pt x="567223" y="1277427"/>
                </a:lnTo>
                <a:lnTo>
                  <a:pt x="568671" y="1276160"/>
                </a:lnTo>
                <a:lnTo>
                  <a:pt x="568671" y="1206485"/>
                </a:lnTo>
                <a:lnTo>
                  <a:pt x="567223" y="1205218"/>
                </a:lnTo>
                <a:lnTo>
                  <a:pt x="555822" y="1205218"/>
                </a:lnTo>
                <a:lnTo>
                  <a:pt x="555822" y="1198884"/>
                </a:lnTo>
                <a:cubicBezTo>
                  <a:pt x="558959" y="1198884"/>
                  <a:pt x="562247" y="1198853"/>
                  <a:pt x="565685" y="1198793"/>
                </a:cubicBezTo>
                <a:cubicBezTo>
                  <a:pt x="569124" y="1198733"/>
                  <a:pt x="572562" y="1198582"/>
                  <a:pt x="576001" y="1198341"/>
                </a:cubicBezTo>
                <a:cubicBezTo>
                  <a:pt x="579439" y="1198099"/>
                  <a:pt x="582727" y="1197798"/>
                  <a:pt x="585864" y="1197436"/>
                </a:cubicBezTo>
                <a:lnTo>
                  <a:pt x="587131" y="1198884"/>
                </a:lnTo>
                <a:lnTo>
                  <a:pt x="587131" y="1218248"/>
                </a:lnTo>
                <a:lnTo>
                  <a:pt x="588578" y="1218248"/>
                </a:lnTo>
                <a:cubicBezTo>
                  <a:pt x="591595" y="1212457"/>
                  <a:pt x="595516" y="1207450"/>
                  <a:pt x="600342" y="1203227"/>
                </a:cubicBezTo>
                <a:cubicBezTo>
                  <a:pt x="605168" y="1199004"/>
                  <a:pt x="610838" y="1196953"/>
                  <a:pt x="617353" y="1197074"/>
                </a:cubicBezTo>
                <a:close/>
                <a:moveTo>
                  <a:pt x="380476" y="1197074"/>
                </a:moveTo>
                <a:cubicBezTo>
                  <a:pt x="384940" y="1197074"/>
                  <a:pt x="388801" y="1197556"/>
                  <a:pt x="392059" y="1198522"/>
                </a:cubicBezTo>
                <a:cubicBezTo>
                  <a:pt x="395316" y="1199487"/>
                  <a:pt x="397971" y="1200693"/>
                  <a:pt x="400022" y="1202141"/>
                </a:cubicBezTo>
                <a:lnTo>
                  <a:pt x="401650" y="1198884"/>
                </a:lnTo>
                <a:lnTo>
                  <a:pt x="408527" y="1198884"/>
                </a:lnTo>
                <a:cubicBezTo>
                  <a:pt x="409131" y="1203348"/>
                  <a:pt x="409885" y="1207812"/>
                  <a:pt x="410790" y="1212276"/>
                </a:cubicBezTo>
                <a:cubicBezTo>
                  <a:pt x="411694" y="1216740"/>
                  <a:pt x="412750" y="1221023"/>
                  <a:pt x="413957" y="1225125"/>
                </a:cubicBezTo>
                <a:lnTo>
                  <a:pt x="407985" y="1226935"/>
                </a:lnTo>
                <a:cubicBezTo>
                  <a:pt x="404486" y="1219334"/>
                  <a:pt x="400534" y="1213512"/>
                  <a:pt x="396131" y="1209471"/>
                </a:cubicBezTo>
                <a:cubicBezTo>
                  <a:pt x="391727" y="1205429"/>
                  <a:pt x="386388" y="1203408"/>
                  <a:pt x="380114" y="1203408"/>
                </a:cubicBezTo>
                <a:cubicBezTo>
                  <a:pt x="374926" y="1203408"/>
                  <a:pt x="371005" y="1204554"/>
                  <a:pt x="368351" y="1206846"/>
                </a:cubicBezTo>
                <a:cubicBezTo>
                  <a:pt x="365697" y="1209139"/>
                  <a:pt x="364370" y="1211974"/>
                  <a:pt x="364370" y="1215352"/>
                </a:cubicBezTo>
                <a:cubicBezTo>
                  <a:pt x="364370" y="1218610"/>
                  <a:pt x="365576" y="1221204"/>
                  <a:pt x="367989" y="1223134"/>
                </a:cubicBezTo>
                <a:cubicBezTo>
                  <a:pt x="370402" y="1225065"/>
                  <a:pt x="373569" y="1226724"/>
                  <a:pt x="377490" y="1228111"/>
                </a:cubicBezTo>
                <a:cubicBezTo>
                  <a:pt x="381411" y="1229499"/>
                  <a:pt x="385574" y="1230886"/>
                  <a:pt x="389977" y="1232273"/>
                </a:cubicBezTo>
                <a:cubicBezTo>
                  <a:pt x="394381" y="1233661"/>
                  <a:pt x="398513" y="1235410"/>
                  <a:pt x="402374" y="1237522"/>
                </a:cubicBezTo>
                <a:cubicBezTo>
                  <a:pt x="406235" y="1239633"/>
                  <a:pt x="409402" y="1242378"/>
                  <a:pt x="411875" y="1245756"/>
                </a:cubicBezTo>
                <a:cubicBezTo>
                  <a:pt x="414349" y="1249134"/>
                  <a:pt x="415586" y="1253538"/>
                  <a:pt x="415586" y="1258967"/>
                </a:cubicBezTo>
                <a:cubicBezTo>
                  <a:pt x="415586" y="1265000"/>
                  <a:pt x="414047" y="1270007"/>
                  <a:pt x="410971" y="1273988"/>
                </a:cubicBezTo>
                <a:cubicBezTo>
                  <a:pt x="407894" y="1277970"/>
                  <a:pt x="403973" y="1280895"/>
                  <a:pt x="399207" y="1282766"/>
                </a:cubicBezTo>
                <a:cubicBezTo>
                  <a:pt x="394442" y="1284636"/>
                  <a:pt x="389525" y="1285571"/>
                  <a:pt x="384458" y="1285571"/>
                </a:cubicBezTo>
                <a:lnTo>
                  <a:pt x="383291" y="1285406"/>
                </a:lnTo>
                <a:lnTo>
                  <a:pt x="380674" y="1292304"/>
                </a:lnTo>
                <a:lnTo>
                  <a:pt x="386901" y="1293895"/>
                </a:lnTo>
                <a:cubicBezTo>
                  <a:pt x="390581" y="1295585"/>
                  <a:pt x="393567" y="1297877"/>
                  <a:pt x="395859" y="1300773"/>
                </a:cubicBezTo>
                <a:cubicBezTo>
                  <a:pt x="398152" y="1303668"/>
                  <a:pt x="399298" y="1307046"/>
                  <a:pt x="399298" y="1310907"/>
                </a:cubicBezTo>
                <a:cubicBezTo>
                  <a:pt x="399298" y="1316095"/>
                  <a:pt x="397337" y="1320408"/>
                  <a:pt x="393416" y="1323847"/>
                </a:cubicBezTo>
                <a:cubicBezTo>
                  <a:pt x="389495" y="1327285"/>
                  <a:pt x="384518" y="1329005"/>
                  <a:pt x="378486" y="1329005"/>
                </a:cubicBezTo>
                <a:cubicBezTo>
                  <a:pt x="372936" y="1329005"/>
                  <a:pt x="367446" y="1327195"/>
                  <a:pt x="362017" y="1323575"/>
                </a:cubicBezTo>
                <a:lnTo>
                  <a:pt x="364008" y="1317965"/>
                </a:lnTo>
                <a:cubicBezTo>
                  <a:pt x="366420" y="1319534"/>
                  <a:pt x="368622" y="1320619"/>
                  <a:pt x="370613" y="1321223"/>
                </a:cubicBezTo>
                <a:cubicBezTo>
                  <a:pt x="372604" y="1321826"/>
                  <a:pt x="374504" y="1322128"/>
                  <a:pt x="376314" y="1322128"/>
                </a:cubicBezTo>
                <a:cubicBezTo>
                  <a:pt x="379330" y="1322128"/>
                  <a:pt x="381472" y="1321464"/>
                  <a:pt x="382739" y="1320137"/>
                </a:cubicBezTo>
                <a:cubicBezTo>
                  <a:pt x="384005" y="1318810"/>
                  <a:pt x="384639" y="1317241"/>
                  <a:pt x="384639" y="1315431"/>
                </a:cubicBezTo>
                <a:cubicBezTo>
                  <a:pt x="384639" y="1312657"/>
                  <a:pt x="383372" y="1310334"/>
                  <a:pt x="380838" y="1308464"/>
                </a:cubicBezTo>
                <a:cubicBezTo>
                  <a:pt x="378305" y="1306594"/>
                  <a:pt x="374504" y="1304935"/>
                  <a:pt x="369437" y="1303487"/>
                </a:cubicBezTo>
                <a:lnTo>
                  <a:pt x="376427" y="1284439"/>
                </a:lnTo>
                <a:lnTo>
                  <a:pt x="370975" y="1283670"/>
                </a:lnTo>
                <a:cubicBezTo>
                  <a:pt x="366813" y="1282404"/>
                  <a:pt x="363223" y="1280926"/>
                  <a:pt x="360207" y="1279236"/>
                </a:cubicBezTo>
                <a:lnTo>
                  <a:pt x="357854" y="1283761"/>
                </a:lnTo>
                <a:lnTo>
                  <a:pt x="350977" y="1283761"/>
                </a:lnTo>
                <a:cubicBezTo>
                  <a:pt x="350253" y="1279056"/>
                  <a:pt x="349318" y="1274109"/>
                  <a:pt x="348172" y="1268921"/>
                </a:cubicBezTo>
                <a:cubicBezTo>
                  <a:pt x="347026" y="1263733"/>
                  <a:pt x="345669" y="1258786"/>
                  <a:pt x="344100" y="1254081"/>
                </a:cubicBezTo>
                <a:lnTo>
                  <a:pt x="350072" y="1252271"/>
                </a:lnTo>
                <a:cubicBezTo>
                  <a:pt x="353933" y="1259269"/>
                  <a:pt x="357945" y="1264728"/>
                  <a:pt x="362107" y="1268649"/>
                </a:cubicBezTo>
                <a:cubicBezTo>
                  <a:pt x="366270" y="1272571"/>
                  <a:pt x="370312" y="1275315"/>
                  <a:pt x="374233" y="1276884"/>
                </a:cubicBezTo>
                <a:cubicBezTo>
                  <a:pt x="378154" y="1278452"/>
                  <a:pt x="381622" y="1279236"/>
                  <a:pt x="384639" y="1279236"/>
                </a:cubicBezTo>
                <a:cubicBezTo>
                  <a:pt x="388741" y="1279236"/>
                  <a:pt x="392300" y="1278181"/>
                  <a:pt x="395316" y="1276069"/>
                </a:cubicBezTo>
                <a:cubicBezTo>
                  <a:pt x="398332" y="1273958"/>
                  <a:pt x="399841" y="1270851"/>
                  <a:pt x="399841" y="1266749"/>
                </a:cubicBezTo>
                <a:cubicBezTo>
                  <a:pt x="399841" y="1263250"/>
                  <a:pt x="398604" y="1260475"/>
                  <a:pt x="396131" y="1258424"/>
                </a:cubicBezTo>
                <a:cubicBezTo>
                  <a:pt x="393657" y="1256373"/>
                  <a:pt x="390460" y="1254654"/>
                  <a:pt x="386539" y="1253267"/>
                </a:cubicBezTo>
                <a:cubicBezTo>
                  <a:pt x="382618" y="1251879"/>
                  <a:pt x="378425" y="1250461"/>
                  <a:pt x="373961" y="1249014"/>
                </a:cubicBezTo>
                <a:cubicBezTo>
                  <a:pt x="369497" y="1247566"/>
                  <a:pt x="365305" y="1245816"/>
                  <a:pt x="361383" y="1243765"/>
                </a:cubicBezTo>
                <a:cubicBezTo>
                  <a:pt x="357462" y="1241714"/>
                  <a:pt x="354235" y="1238970"/>
                  <a:pt x="351701" y="1235531"/>
                </a:cubicBezTo>
                <a:cubicBezTo>
                  <a:pt x="349168" y="1232093"/>
                  <a:pt x="347901" y="1227719"/>
                  <a:pt x="347901" y="1222410"/>
                </a:cubicBezTo>
                <a:cubicBezTo>
                  <a:pt x="347901" y="1216619"/>
                  <a:pt x="349439" y="1211853"/>
                  <a:pt x="352516" y="1208113"/>
                </a:cubicBezTo>
                <a:cubicBezTo>
                  <a:pt x="355592" y="1204373"/>
                  <a:pt x="359604" y="1201598"/>
                  <a:pt x="364550" y="1199788"/>
                </a:cubicBezTo>
                <a:cubicBezTo>
                  <a:pt x="369497" y="1197979"/>
                  <a:pt x="374806" y="1197074"/>
                  <a:pt x="380476" y="1197074"/>
                </a:cubicBezTo>
                <a:close/>
                <a:moveTo>
                  <a:pt x="179975" y="1197074"/>
                </a:moveTo>
                <a:cubicBezTo>
                  <a:pt x="187576" y="1197074"/>
                  <a:pt x="194242" y="1198552"/>
                  <a:pt x="199973" y="1201508"/>
                </a:cubicBezTo>
                <a:cubicBezTo>
                  <a:pt x="205704" y="1204464"/>
                  <a:pt x="210198" y="1208988"/>
                  <a:pt x="213455" y="1215081"/>
                </a:cubicBezTo>
                <a:cubicBezTo>
                  <a:pt x="216713" y="1221174"/>
                  <a:pt x="218342" y="1228986"/>
                  <a:pt x="218342" y="1238517"/>
                </a:cubicBezTo>
                <a:lnTo>
                  <a:pt x="158374" y="1238517"/>
                </a:lnTo>
                <a:lnTo>
                  <a:pt x="158077" y="1241232"/>
                </a:lnTo>
                <a:cubicBezTo>
                  <a:pt x="158077" y="1248712"/>
                  <a:pt x="159193" y="1255137"/>
                  <a:pt x="161425" y="1260506"/>
                </a:cubicBezTo>
                <a:cubicBezTo>
                  <a:pt x="163657" y="1265875"/>
                  <a:pt x="166734" y="1270037"/>
                  <a:pt x="170655" y="1272993"/>
                </a:cubicBezTo>
                <a:cubicBezTo>
                  <a:pt x="174576" y="1275949"/>
                  <a:pt x="179131" y="1277427"/>
                  <a:pt x="184318" y="1277427"/>
                </a:cubicBezTo>
                <a:cubicBezTo>
                  <a:pt x="190592" y="1277427"/>
                  <a:pt x="196052" y="1275979"/>
                  <a:pt x="200697" y="1273083"/>
                </a:cubicBezTo>
                <a:cubicBezTo>
                  <a:pt x="205342" y="1270188"/>
                  <a:pt x="209293" y="1266991"/>
                  <a:pt x="212551" y="1263492"/>
                </a:cubicBezTo>
                <a:lnTo>
                  <a:pt x="217437" y="1267654"/>
                </a:lnTo>
                <a:cubicBezTo>
                  <a:pt x="214903" y="1270670"/>
                  <a:pt x="212008" y="1273566"/>
                  <a:pt x="208750" y="1276341"/>
                </a:cubicBezTo>
                <a:cubicBezTo>
                  <a:pt x="205493" y="1279116"/>
                  <a:pt x="201571" y="1281348"/>
                  <a:pt x="196987" y="1283037"/>
                </a:cubicBezTo>
                <a:cubicBezTo>
                  <a:pt x="192402" y="1284726"/>
                  <a:pt x="186731" y="1285571"/>
                  <a:pt x="179975" y="1285571"/>
                </a:cubicBezTo>
                <a:cubicBezTo>
                  <a:pt x="172133" y="1285571"/>
                  <a:pt x="164894" y="1283821"/>
                  <a:pt x="158258" y="1280322"/>
                </a:cubicBezTo>
                <a:cubicBezTo>
                  <a:pt x="151622" y="1276823"/>
                  <a:pt x="146283" y="1271756"/>
                  <a:pt x="142242" y="1265120"/>
                </a:cubicBezTo>
                <a:cubicBezTo>
                  <a:pt x="138200" y="1258485"/>
                  <a:pt x="136179" y="1250522"/>
                  <a:pt x="136179" y="1241232"/>
                </a:cubicBezTo>
                <a:cubicBezTo>
                  <a:pt x="136179" y="1232062"/>
                  <a:pt x="138200" y="1224160"/>
                  <a:pt x="142242" y="1217524"/>
                </a:cubicBezTo>
                <a:cubicBezTo>
                  <a:pt x="146283" y="1210888"/>
                  <a:pt x="151622" y="1205821"/>
                  <a:pt x="158258" y="1202322"/>
                </a:cubicBezTo>
                <a:cubicBezTo>
                  <a:pt x="164894" y="1198823"/>
                  <a:pt x="172133" y="1197074"/>
                  <a:pt x="179975" y="1197074"/>
                </a:cubicBezTo>
                <a:close/>
                <a:moveTo>
                  <a:pt x="1089803" y="1167937"/>
                </a:moveTo>
                <a:cubicBezTo>
                  <a:pt x="1082685" y="1167937"/>
                  <a:pt x="1076501" y="1170199"/>
                  <a:pt x="1071253" y="1174723"/>
                </a:cubicBezTo>
                <a:cubicBezTo>
                  <a:pt x="1066005" y="1179248"/>
                  <a:pt x="1061993" y="1185582"/>
                  <a:pt x="1059218" y="1193726"/>
                </a:cubicBezTo>
                <a:cubicBezTo>
                  <a:pt x="1056443" y="1201870"/>
                  <a:pt x="1055056" y="1211371"/>
                  <a:pt x="1055056" y="1222229"/>
                </a:cubicBezTo>
                <a:cubicBezTo>
                  <a:pt x="1055056" y="1232726"/>
                  <a:pt x="1056594" y="1242227"/>
                  <a:pt x="1059671" y="1250733"/>
                </a:cubicBezTo>
                <a:cubicBezTo>
                  <a:pt x="1062747" y="1259239"/>
                  <a:pt x="1067151" y="1265965"/>
                  <a:pt x="1072882" y="1270912"/>
                </a:cubicBezTo>
                <a:cubicBezTo>
                  <a:pt x="1078613" y="1275858"/>
                  <a:pt x="1085460" y="1278332"/>
                  <a:pt x="1093422" y="1278332"/>
                </a:cubicBezTo>
                <a:cubicBezTo>
                  <a:pt x="1100541" y="1278332"/>
                  <a:pt x="1106694" y="1276069"/>
                  <a:pt x="1111882" y="1271545"/>
                </a:cubicBezTo>
                <a:cubicBezTo>
                  <a:pt x="1117070" y="1267021"/>
                  <a:pt x="1121081" y="1260687"/>
                  <a:pt x="1123917" y="1252543"/>
                </a:cubicBezTo>
                <a:cubicBezTo>
                  <a:pt x="1126752" y="1244399"/>
                  <a:pt x="1128170" y="1234898"/>
                  <a:pt x="1128170" y="1224039"/>
                </a:cubicBezTo>
                <a:cubicBezTo>
                  <a:pt x="1128170" y="1213543"/>
                  <a:pt x="1126601" y="1204041"/>
                  <a:pt x="1123464" y="1195536"/>
                </a:cubicBezTo>
                <a:cubicBezTo>
                  <a:pt x="1120327" y="1187030"/>
                  <a:pt x="1115893" y="1180303"/>
                  <a:pt x="1110163" y="1175357"/>
                </a:cubicBezTo>
                <a:cubicBezTo>
                  <a:pt x="1104432" y="1170410"/>
                  <a:pt x="1097645" y="1167937"/>
                  <a:pt x="1089803" y="1167937"/>
                </a:cubicBezTo>
                <a:close/>
                <a:moveTo>
                  <a:pt x="455524" y="1162508"/>
                </a:moveTo>
                <a:lnTo>
                  <a:pt x="461858" y="1162508"/>
                </a:lnTo>
                <a:lnTo>
                  <a:pt x="461858" y="1198884"/>
                </a:lnTo>
                <a:lnTo>
                  <a:pt x="487013" y="1198884"/>
                </a:lnTo>
                <a:lnTo>
                  <a:pt x="487013" y="1205218"/>
                </a:lnTo>
                <a:lnTo>
                  <a:pt x="462944" y="1205218"/>
                </a:lnTo>
                <a:lnTo>
                  <a:pt x="461858" y="1206485"/>
                </a:lnTo>
                <a:lnTo>
                  <a:pt x="461858" y="1263311"/>
                </a:lnTo>
                <a:cubicBezTo>
                  <a:pt x="461858" y="1267292"/>
                  <a:pt x="462702" y="1270369"/>
                  <a:pt x="464392" y="1272540"/>
                </a:cubicBezTo>
                <a:cubicBezTo>
                  <a:pt x="466081" y="1274712"/>
                  <a:pt x="468433" y="1275798"/>
                  <a:pt x="471450" y="1275798"/>
                </a:cubicBezTo>
                <a:cubicBezTo>
                  <a:pt x="473621" y="1275798"/>
                  <a:pt x="475733" y="1275134"/>
                  <a:pt x="477784" y="1273807"/>
                </a:cubicBezTo>
                <a:cubicBezTo>
                  <a:pt x="479835" y="1272480"/>
                  <a:pt x="481886" y="1270429"/>
                  <a:pt x="483937" y="1267654"/>
                </a:cubicBezTo>
                <a:lnTo>
                  <a:pt x="488823" y="1271817"/>
                </a:lnTo>
                <a:cubicBezTo>
                  <a:pt x="486410" y="1275798"/>
                  <a:pt x="483515" y="1279086"/>
                  <a:pt x="480136" y="1281680"/>
                </a:cubicBezTo>
                <a:cubicBezTo>
                  <a:pt x="476758" y="1284274"/>
                  <a:pt x="472234" y="1285571"/>
                  <a:pt x="466563" y="1285571"/>
                </a:cubicBezTo>
                <a:cubicBezTo>
                  <a:pt x="462461" y="1285571"/>
                  <a:pt x="458510" y="1284726"/>
                  <a:pt x="454709" y="1283037"/>
                </a:cubicBezTo>
                <a:cubicBezTo>
                  <a:pt x="450909" y="1281348"/>
                  <a:pt x="447832" y="1278633"/>
                  <a:pt x="445480" y="1274893"/>
                </a:cubicBezTo>
                <a:cubicBezTo>
                  <a:pt x="443127" y="1271153"/>
                  <a:pt x="441951" y="1266387"/>
                  <a:pt x="441951" y="1260596"/>
                </a:cubicBezTo>
                <a:lnTo>
                  <a:pt x="441951" y="1206485"/>
                </a:lnTo>
                <a:lnTo>
                  <a:pt x="440503" y="1205218"/>
                </a:lnTo>
                <a:lnTo>
                  <a:pt x="425663" y="1205218"/>
                </a:lnTo>
                <a:lnTo>
                  <a:pt x="425663" y="1198884"/>
                </a:lnTo>
                <a:cubicBezTo>
                  <a:pt x="433746" y="1197798"/>
                  <a:pt x="440473" y="1194208"/>
                  <a:pt x="445842" y="1188116"/>
                </a:cubicBezTo>
                <a:cubicBezTo>
                  <a:pt x="451210" y="1182023"/>
                  <a:pt x="454438" y="1173487"/>
                  <a:pt x="455524" y="1162508"/>
                </a:cubicBezTo>
                <a:close/>
                <a:moveTo>
                  <a:pt x="1091613" y="1160698"/>
                </a:moveTo>
                <a:cubicBezTo>
                  <a:pt x="1103557" y="1160698"/>
                  <a:pt x="1113993" y="1163352"/>
                  <a:pt x="1122921" y="1168661"/>
                </a:cubicBezTo>
                <a:cubicBezTo>
                  <a:pt x="1131849" y="1173969"/>
                  <a:pt x="1138787" y="1181329"/>
                  <a:pt x="1143733" y="1190740"/>
                </a:cubicBezTo>
                <a:cubicBezTo>
                  <a:pt x="1148680" y="1200150"/>
                  <a:pt x="1151153" y="1210949"/>
                  <a:pt x="1151153" y="1223134"/>
                </a:cubicBezTo>
                <a:cubicBezTo>
                  <a:pt x="1151153" y="1232062"/>
                  <a:pt x="1149645" y="1240327"/>
                  <a:pt x="1146629" y="1247928"/>
                </a:cubicBezTo>
                <a:cubicBezTo>
                  <a:pt x="1143613" y="1255529"/>
                  <a:pt x="1139420" y="1262134"/>
                  <a:pt x="1134051" y="1267745"/>
                </a:cubicBezTo>
                <a:cubicBezTo>
                  <a:pt x="1128682" y="1273355"/>
                  <a:pt x="1122378" y="1277728"/>
                  <a:pt x="1115139" y="1280865"/>
                </a:cubicBezTo>
                <a:cubicBezTo>
                  <a:pt x="1107900" y="1284002"/>
                  <a:pt x="1100058" y="1285571"/>
                  <a:pt x="1091613" y="1285571"/>
                </a:cubicBezTo>
                <a:cubicBezTo>
                  <a:pt x="1079668" y="1285571"/>
                  <a:pt x="1069202" y="1282916"/>
                  <a:pt x="1060214" y="1277608"/>
                </a:cubicBezTo>
                <a:cubicBezTo>
                  <a:pt x="1051225" y="1272299"/>
                  <a:pt x="1044258" y="1264939"/>
                  <a:pt x="1039311" y="1255529"/>
                </a:cubicBezTo>
                <a:cubicBezTo>
                  <a:pt x="1034364" y="1246118"/>
                  <a:pt x="1031891" y="1235320"/>
                  <a:pt x="1031891" y="1223134"/>
                </a:cubicBezTo>
                <a:cubicBezTo>
                  <a:pt x="1031891" y="1214206"/>
                  <a:pt x="1033399" y="1205942"/>
                  <a:pt x="1036415" y="1198341"/>
                </a:cubicBezTo>
                <a:cubicBezTo>
                  <a:pt x="1039432" y="1190740"/>
                  <a:pt x="1043624" y="1184134"/>
                  <a:pt x="1048993" y="1178524"/>
                </a:cubicBezTo>
                <a:cubicBezTo>
                  <a:pt x="1054362" y="1172914"/>
                  <a:pt x="1060696" y="1168540"/>
                  <a:pt x="1067995" y="1165403"/>
                </a:cubicBezTo>
                <a:cubicBezTo>
                  <a:pt x="1075295" y="1162266"/>
                  <a:pt x="1083167" y="1160698"/>
                  <a:pt x="1091613" y="1160698"/>
                </a:cubicBezTo>
                <a:close/>
                <a:moveTo>
                  <a:pt x="66894" y="1160698"/>
                </a:moveTo>
                <a:cubicBezTo>
                  <a:pt x="73892" y="1160698"/>
                  <a:pt x="80015" y="1161512"/>
                  <a:pt x="85263" y="1163141"/>
                </a:cubicBezTo>
                <a:cubicBezTo>
                  <a:pt x="90511" y="1164770"/>
                  <a:pt x="94885" y="1166670"/>
                  <a:pt x="98384" y="1168842"/>
                </a:cubicBezTo>
                <a:lnTo>
                  <a:pt x="101822" y="1162508"/>
                </a:lnTo>
                <a:lnTo>
                  <a:pt x="108157" y="1162508"/>
                </a:lnTo>
                <a:cubicBezTo>
                  <a:pt x="108639" y="1168661"/>
                  <a:pt x="109303" y="1175025"/>
                  <a:pt x="110147" y="1181600"/>
                </a:cubicBezTo>
                <a:cubicBezTo>
                  <a:pt x="110992" y="1188176"/>
                  <a:pt x="111957" y="1194299"/>
                  <a:pt x="113043" y="1199969"/>
                </a:cubicBezTo>
                <a:lnTo>
                  <a:pt x="107071" y="1201779"/>
                </a:lnTo>
                <a:cubicBezTo>
                  <a:pt x="104054" y="1193092"/>
                  <a:pt x="100314" y="1186306"/>
                  <a:pt x="95850" y="1181420"/>
                </a:cubicBezTo>
                <a:cubicBezTo>
                  <a:pt x="91386" y="1176533"/>
                  <a:pt x="86590" y="1173064"/>
                  <a:pt x="81463" y="1171013"/>
                </a:cubicBezTo>
                <a:cubicBezTo>
                  <a:pt x="76335" y="1168962"/>
                  <a:pt x="71298" y="1167937"/>
                  <a:pt x="66351" y="1167937"/>
                </a:cubicBezTo>
                <a:cubicBezTo>
                  <a:pt x="57544" y="1167937"/>
                  <a:pt x="50154" y="1170350"/>
                  <a:pt x="44182" y="1175176"/>
                </a:cubicBezTo>
                <a:cubicBezTo>
                  <a:pt x="38210" y="1180002"/>
                  <a:pt x="33746" y="1186577"/>
                  <a:pt x="30790" y="1194902"/>
                </a:cubicBezTo>
                <a:cubicBezTo>
                  <a:pt x="27834" y="1203227"/>
                  <a:pt x="26356" y="1212638"/>
                  <a:pt x="26356" y="1223134"/>
                </a:cubicBezTo>
                <a:cubicBezTo>
                  <a:pt x="26356" y="1233510"/>
                  <a:pt x="27804" y="1242770"/>
                  <a:pt x="30699" y="1250914"/>
                </a:cubicBezTo>
                <a:cubicBezTo>
                  <a:pt x="33595" y="1259058"/>
                  <a:pt x="37818" y="1265452"/>
                  <a:pt x="43367" y="1270097"/>
                </a:cubicBezTo>
                <a:cubicBezTo>
                  <a:pt x="48917" y="1274742"/>
                  <a:pt x="55674" y="1277065"/>
                  <a:pt x="63637" y="1277065"/>
                </a:cubicBezTo>
                <a:cubicBezTo>
                  <a:pt x="69428" y="1277065"/>
                  <a:pt x="74616" y="1275768"/>
                  <a:pt x="79201" y="1273174"/>
                </a:cubicBezTo>
                <a:cubicBezTo>
                  <a:pt x="83785" y="1270580"/>
                  <a:pt x="87405" y="1266810"/>
                  <a:pt x="90059" y="1261863"/>
                </a:cubicBezTo>
                <a:cubicBezTo>
                  <a:pt x="92713" y="1256916"/>
                  <a:pt x="94041" y="1250823"/>
                  <a:pt x="94041" y="1243584"/>
                </a:cubicBezTo>
                <a:lnTo>
                  <a:pt x="94041" y="1233450"/>
                </a:lnTo>
                <a:lnTo>
                  <a:pt x="92774" y="1232183"/>
                </a:lnTo>
                <a:lnTo>
                  <a:pt x="79562" y="1232183"/>
                </a:lnTo>
                <a:lnTo>
                  <a:pt x="79562" y="1225849"/>
                </a:lnTo>
                <a:lnTo>
                  <a:pt x="123358" y="1225849"/>
                </a:lnTo>
                <a:lnTo>
                  <a:pt x="123358" y="1232183"/>
                </a:lnTo>
                <a:lnTo>
                  <a:pt x="114491" y="1232183"/>
                </a:lnTo>
                <a:lnTo>
                  <a:pt x="113224" y="1233450"/>
                </a:lnTo>
                <a:lnTo>
                  <a:pt x="113224" y="1283761"/>
                </a:lnTo>
                <a:lnTo>
                  <a:pt x="106890" y="1283761"/>
                </a:lnTo>
                <a:lnTo>
                  <a:pt x="96393" y="1271093"/>
                </a:lnTo>
                <a:lnTo>
                  <a:pt x="95488" y="1271093"/>
                </a:lnTo>
                <a:cubicBezTo>
                  <a:pt x="92472" y="1274109"/>
                  <a:pt x="89395" y="1276703"/>
                  <a:pt x="86259" y="1278875"/>
                </a:cubicBezTo>
                <a:cubicBezTo>
                  <a:pt x="83122" y="1281046"/>
                  <a:pt x="79562" y="1282705"/>
                  <a:pt x="75581" y="1283851"/>
                </a:cubicBezTo>
                <a:cubicBezTo>
                  <a:pt x="71600" y="1284998"/>
                  <a:pt x="66774" y="1285571"/>
                  <a:pt x="61103" y="1285571"/>
                </a:cubicBezTo>
                <a:lnTo>
                  <a:pt x="60922" y="1285571"/>
                </a:lnTo>
                <a:cubicBezTo>
                  <a:pt x="52477" y="1285571"/>
                  <a:pt x="44725" y="1284032"/>
                  <a:pt x="37667" y="1280956"/>
                </a:cubicBezTo>
                <a:cubicBezTo>
                  <a:pt x="30609" y="1277879"/>
                  <a:pt x="24516" y="1273566"/>
                  <a:pt x="19388" y="1268016"/>
                </a:cubicBezTo>
                <a:cubicBezTo>
                  <a:pt x="14261" y="1262466"/>
                  <a:pt x="10279" y="1255951"/>
                  <a:pt x="7444" y="1248471"/>
                </a:cubicBezTo>
                <a:cubicBezTo>
                  <a:pt x="4609" y="1240990"/>
                  <a:pt x="3191" y="1232907"/>
                  <a:pt x="3191" y="1224220"/>
                </a:cubicBezTo>
                <a:cubicBezTo>
                  <a:pt x="3191" y="1214930"/>
                  <a:pt x="4790" y="1206394"/>
                  <a:pt x="7987" y="1198612"/>
                </a:cubicBezTo>
                <a:cubicBezTo>
                  <a:pt x="11184" y="1190830"/>
                  <a:pt x="15648" y="1184104"/>
                  <a:pt x="21379" y="1178433"/>
                </a:cubicBezTo>
                <a:cubicBezTo>
                  <a:pt x="27110" y="1172763"/>
                  <a:pt x="33836" y="1168389"/>
                  <a:pt x="41558" y="1165313"/>
                </a:cubicBezTo>
                <a:cubicBezTo>
                  <a:pt x="49279" y="1162236"/>
                  <a:pt x="57725" y="1160698"/>
                  <a:pt x="66894" y="1160698"/>
                </a:cubicBezTo>
                <a:close/>
                <a:moveTo>
                  <a:pt x="1490491" y="1158164"/>
                </a:moveTo>
                <a:cubicBezTo>
                  <a:pt x="1493869" y="1158164"/>
                  <a:pt x="1496795" y="1159371"/>
                  <a:pt x="1499268" y="1161784"/>
                </a:cubicBezTo>
                <a:cubicBezTo>
                  <a:pt x="1501742" y="1164197"/>
                  <a:pt x="1502978" y="1167153"/>
                  <a:pt x="1502978" y="1170651"/>
                </a:cubicBezTo>
                <a:cubicBezTo>
                  <a:pt x="1502978" y="1174030"/>
                  <a:pt x="1501742" y="1176955"/>
                  <a:pt x="1499268" y="1179429"/>
                </a:cubicBezTo>
                <a:cubicBezTo>
                  <a:pt x="1496795" y="1181902"/>
                  <a:pt x="1493869" y="1183139"/>
                  <a:pt x="1490491" y="1183139"/>
                </a:cubicBezTo>
                <a:cubicBezTo>
                  <a:pt x="1487113" y="1183139"/>
                  <a:pt x="1484187" y="1181902"/>
                  <a:pt x="1481714" y="1179429"/>
                </a:cubicBezTo>
                <a:cubicBezTo>
                  <a:pt x="1479240" y="1176955"/>
                  <a:pt x="1478004" y="1174030"/>
                  <a:pt x="1478004" y="1170651"/>
                </a:cubicBezTo>
                <a:cubicBezTo>
                  <a:pt x="1478004" y="1167153"/>
                  <a:pt x="1479240" y="1164197"/>
                  <a:pt x="1481714" y="1161784"/>
                </a:cubicBezTo>
                <a:cubicBezTo>
                  <a:pt x="1484187" y="1159371"/>
                  <a:pt x="1487113" y="1158164"/>
                  <a:pt x="1490491" y="1158164"/>
                </a:cubicBezTo>
                <a:close/>
                <a:moveTo>
                  <a:pt x="661816" y="1158164"/>
                </a:moveTo>
                <a:cubicBezTo>
                  <a:pt x="665194" y="1158164"/>
                  <a:pt x="668120" y="1159371"/>
                  <a:pt x="670593" y="1161784"/>
                </a:cubicBezTo>
                <a:cubicBezTo>
                  <a:pt x="673067" y="1164197"/>
                  <a:pt x="674303" y="1167153"/>
                  <a:pt x="674303" y="1170651"/>
                </a:cubicBezTo>
                <a:cubicBezTo>
                  <a:pt x="674303" y="1174030"/>
                  <a:pt x="673067" y="1176955"/>
                  <a:pt x="670593" y="1179429"/>
                </a:cubicBezTo>
                <a:cubicBezTo>
                  <a:pt x="668120" y="1181902"/>
                  <a:pt x="665194" y="1183139"/>
                  <a:pt x="661816" y="1183139"/>
                </a:cubicBezTo>
                <a:cubicBezTo>
                  <a:pt x="658438" y="1183139"/>
                  <a:pt x="655512" y="1181902"/>
                  <a:pt x="653039" y="1179429"/>
                </a:cubicBezTo>
                <a:cubicBezTo>
                  <a:pt x="650566" y="1176955"/>
                  <a:pt x="649329" y="1174030"/>
                  <a:pt x="649329" y="1170651"/>
                </a:cubicBezTo>
                <a:cubicBezTo>
                  <a:pt x="649329" y="1167153"/>
                  <a:pt x="650566" y="1164197"/>
                  <a:pt x="653039" y="1161784"/>
                </a:cubicBezTo>
                <a:cubicBezTo>
                  <a:pt x="655512" y="1159371"/>
                  <a:pt x="658438" y="1158164"/>
                  <a:pt x="661816" y="1158164"/>
                </a:cubicBezTo>
                <a:close/>
                <a:moveTo>
                  <a:pt x="518941" y="1158164"/>
                </a:moveTo>
                <a:cubicBezTo>
                  <a:pt x="522319" y="1158164"/>
                  <a:pt x="525245" y="1159371"/>
                  <a:pt x="527719" y="1161784"/>
                </a:cubicBezTo>
                <a:cubicBezTo>
                  <a:pt x="530192" y="1164197"/>
                  <a:pt x="531429" y="1167153"/>
                  <a:pt x="531429" y="1170651"/>
                </a:cubicBezTo>
                <a:cubicBezTo>
                  <a:pt x="531429" y="1174030"/>
                  <a:pt x="530192" y="1176955"/>
                  <a:pt x="527719" y="1179429"/>
                </a:cubicBezTo>
                <a:cubicBezTo>
                  <a:pt x="525245" y="1181902"/>
                  <a:pt x="522319" y="1183139"/>
                  <a:pt x="518941" y="1183139"/>
                </a:cubicBezTo>
                <a:cubicBezTo>
                  <a:pt x="515563" y="1183139"/>
                  <a:pt x="512637" y="1181902"/>
                  <a:pt x="510164" y="1179429"/>
                </a:cubicBezTo>
                <a:cubicBezTo>
                  <a:pt x="507691" y="1176955"/>
                  <a:pt x="506454" y="1174030"/>
                  <a:pt x="506454" y="1170651"/>
                </a:cubicBezTo>
                <a:cubicBezTo>
                  <a:pt x="506454" y="1167153"/>
                  <a:pt x="507691" y="1164197"/>
                  <a:pt x="510164" y="1161784"/>
                </a:cubicBezTo>
                <a:cubicBezTo>
                  <a:pt x="512637" y="1159371"/>
                  <a:pt x="515563" y="1158164"/>
                  <a:pt x="518941" y="1158164"/>
                </a:cubicBezTo>
                <a:close/>
                <a:moveTo>
                  <a:pt x="309391" y="1158164"/>
                </a:moveTo>
                <a:cubicBezTo>
                  <a:pt x="312769" y="1158164"/>
                  <a:pt x="315695" y="1159371"/>
                  <a:pt x="318168" y="1161784"/>
                </a:cubicBezTo>
                <a:cubicBezTo>
                  <a:pt x="320642" y="1164197"/>
                  <a:pt x="321879" y="1167153"/>
                  <a:pt x="321879" y="1170651"/>
                </a:cubicBezTo>
                <a:cubicBezTo>
                  <a:pt x="321879" y="1174030"/>
                  <a:pt x="320642" y="1176955"/>
                  <a:pt x="318168" y="1179429"/>
                </a:cubicBezTo>
                <a:cubicBezTo>
                  <a:pt x="315695" y="1181902"/>
                  <a:pt x="312769" y="1183139"/>
                  <a:pt x="309391" y="1183139"/>
                </a:cubicBezTo>
                <a:cubicBezTo>
                  <a:pt x="306013" y="1183139"/>
                  <a:pt x="303087" y="1181902"/>
                  <a:pt x="300614" y="1179429"/>
                </a:cubicBezTo>
                <a:cubicBezTo>
                  <a:pt x="298141" y="1176955"/>
                  <a:pt x="296904" y="1174030"/>
                  <a:pt x="296904" y="1170651"/>
                </a:cubicBezTo>
                <a:cubicBezTo>
                  <a:pt x="296904" y="1167153"/>
                  <a:pt x="298141" y="1164197"/>
                  <a:pt x="300614" y="1161784"/>
                </a:cubicBezTo>
                <a:cubicBezTo>
                  <a:pt x="303087" y="1159371"/>
                  <a:pt x="306013" y="1158164"/>
                  <a:pt x="309391" y="1158164"/>
                </a:cubicBezTo>
                <a:close/>
                <a:moveTo>
                  <a:pt x="1660379" y="1150382"/>
                </a:moveTo>
                <a:lnTo>
                  <a:pt x="1661646" y="1151649"/>
                </a:lnTo>
                <a:lnTo>
                  <a:pt x="1661646" y="1276160"/>
                </a:lnTo>
                <a:lnTo>
                  <a:pt x="1662913" y="1277427"/>
                </a:lnTo>
                <a:lnTo>
                  <a:pt x="1674495" y="1277427"/>
                </a:lnTo>
                <a:lnTo>
                  <a:pt x="1674495" y="1283761"/>
                </a:lnTo>
                <a:lnTo>
                  <a:pt x="1628889" y="1283761"/>
                </a:lnTo>
                <a:lnTo>
                  <a:pt x="1628889" y="1277427"/>
                </a:lnTo>
                <a:lnTo>
                  <a:pt x="1640472" y="1277427"/>
                </a:lnTo>
                <a:lnTo>
                  <a:pt x="1641739" y="1276160"/>
                </a:lnTo>
                <a:lnTo>
                  <a:pt x="1641739" y="1159250"/>
                </a:lnTo>
                <a:lnTo>
                  <a:pt x="1640472" y="1157983"/>
                </a:lnTo>
                <a:lnTo>
                  <a:pt x="1628889" y="1157983"/>
                </a:lnTo>
                <a:lnTo>
                  <a:pt x="1628889" y="1151649"/>
                </a:lnTo>
                <a:cubicBezTo>
                  <a:pt x="1632026" y="1151649"/>
                  <a:pt x="1635435" y="1151619"/>
                  <a:pt x="1639114" y="1151559"/>
                </a:cubicBezTo>
                <a:cubicBezTo>
                  <a:pt x="1642794" y="1151498"/>
                  <a:pt x="1646474" y="1151378"/>
                  <a:pt x="1650154" y="1151197"/>
                </a:cubicBezTo>
                <a:cubicBezTo>
                  <a:pt x="1653834" y="1151016"/>
                  <a:pt x="1657242" y="1150744"/>
                  <a:pt x="1660379" y="1150382"/>
                </a:cubicBezTo>
                <a:close/>
                <a:moveTo>
                  <a:pt x="1555604" y="1150382"/>
                </a:moveTo>
                <a:lnTo>
                  <a:pt x="1556871" y="1151649"/>
                </a:lnTo>
                <a:lnTo>
                  <a:pt x="1556871" y="1241174"/>
                </a:lnTo>
                <a:lnTo>
                  <a:pt x="1593790" y="1206485"/>
                </a:lnTo>
                <a:lnTo>
                  <a:pt x="1592523" y="1205218"/>
                </a:lnTo>
                <a:lnTo>
                  <a:pt x="1572978" y="1205218"/>
                </a:lnTo>
                <a:lnTo>
                  <a:pt x="1572978" y="1198884"/>
                </a:lnTo>
                <a:lnTo>
                  <a:pt x="1619850" y="1198884"/>
                </a:lnTo>
                <a:lnTo>
                  <a:pt x="1619850" y="1205218"/>
                </a:lnTo>
                <a:lnTo>
                  <a:pt x="1606277" y="1205218"/>
                </a:lnTo>
                <a:lnTo>
                  <a:pt x="1584186" y="1225933"/>
                </a:lnTo>
                <a:lnTo>
                  <a:pt x="1615507" y="1277427"/>
                </a:lnTo>
                <a:lnTo>
                  <a:pt x="1626365" y="1277427"/>
                </a:lnTo>
                <a:lnTo>
                  <a:pt x="1626365" y="1283761"/>
                </a:lnTo>
                <a:lnTo>
                  <a:pt x="1580579" y="1283761"/>
                </a:lnTo>
                <a:lnTo>
                  <a:pt x="1580579" y="1277427"/>
                </a:lnTo>
                <a:lnTo>
                  <a:pt x="1589627" y="1277427"/>
                </a:lnTo>
                <a:lnTo>
                  <a:pt x="1590894" y="1276160"/>
                </a:lnTo>
                <a:lnTo>
                  <a:pt x="1568873" y="1240292"/>
                </a:lnTo>
                <a:lnTo>
                  <a:pt x="1556871" y="1251547"/>
                </a:lnTo>
                <a:lnTo>
                  <a:pt x="1556871" y="1276160"/>
                </a:lnTo>
                <a:lnTo>
                  <a:pt x="1558138" y="1277427"/>
                </a:lnTo>
                <a:lnTo>
                  <a:pt x="1569720" y="1277427"/>
                </a:lnTo>
                <a:lnTo>
                  <a:pt x="1569720" y="1283761"/>
                </a:lnTo>
                <a:lnTo>
                  <a:pt x="1524114" y="1283761"/>
                </a:lnTo>
                <a:lnTo>
                  <a:pt x="1524114" y="1277427"/>
                </a:lnTo>
                <a:lnTo>
                  <a:pt x="1535697" y="1277427"/>
                </a:lnTo>
                <a:lnTo>
                  <a:pt x="1536964" y="1276160"/>
                </a:lnTo>
                <a:lnTo>
                  <a:pt x="1536964" y="1159250"/>
                </a:lnTo>
                <a:lnTo>
                  <a:pt x="1535697" y="1157983"/>
                </a:lnTo>
                <a:lnTo>
                  <a:pt x="1524114" y="1157983"/>
                </a:lnTo>
                <a:lnTo>
                  <a:pt x="1524114" y="1151649"/>
                </a:lnTo>
                <a:cubicBezTo>
                  <a:pt x="1527251" y="1151649"/>
                  <a:pt x="1530660" y="1151619"/>
                  <a:pt x="1534339" y="1151559"/>
                </a:cubicBezTo>
                <a:cubicBezTo>
                  <a:pt x="1538019" y="1151498"/>
                  <a:pt x="1541699" y="1151378"/>
                  <a:pt x="1545379" y="1151197"/>
                </a:cubicBezTo>
                <a:cubicBezTo>
                  <a:pt x="1549059" y="1151016"/>
                  <a:pt x="1552467" y="1150744"/>
                  <a:pt x="1555604" y="1150382"/>
                </a:cubicBezTo>
                <a:close/>
                <a:moveTo>
                  <a:pt x="1441304" y="1150382"/>
                </a:moveTo>
                <a:lnTo>
                  <a:pt x="1442571" y="1151649"/>
                </a:lnTo>
                <a:lnTo>
                  <a:pt x="1442571" y="1276160"/>
                </a:lnTo>
                <a:lnTo>
                  <a:pt x="1443838" y="1277427"/>
                </a:lnTo>
                <a:lnTo>
                  <a:pt x="1455420" y="1277427"/>
                </a:lnTo>
                <a:lnTo>
                  <a:pt x="1455420" y="1283761"/>
                </a:lnTo>
                <a:lnTo>
                  <a:pt x="1409814" y="1283761"/>
                </a:lnTo>
                <a:lnTo>
                  <a:pt x="1409814" y="1277427"/>
                </a:lnTo>
                <a:lnTo>
                  <a:pt x="1421397" y="1277427"/>
                </a:lnTo>
                <a:lnTo>
                  <a:pt x="1422664" y="1276160"/>
                </a:lnTo>
                <a:lnTo>
                  <a:pt x="1422664" y="1159250"/>
                </a:lnTo>
                <a:lnTo>
                  <a:pt x="1421397" y="1157983"/>
                </a:lnTo>
                <a:lnTo>
                  <a:pt x="1409814" y="1157983"/>
                </a:lnTo>
                <a:lnTo>
                  <a:pt x="1409814" y="1151649"/>
                </a:lnTo>
                <a:cubicBezTo>
                  <a:pt x="1412951" y="1151649"/>
                  <a:pt x="1416360" y="1151619"/>
                  <a:pt x="1420039" y="1151559"/>
                </a:cubicBezTo>
                <a:cubicBezTo>
                  <a:pt x="1423719" y="1151498"/>
                  <a:pt x="1427399" y="1151378"/>
                  <a:pt x="1431079" y="1151197"/>
                </a:cubicBezTo>
                <a:cubicBezTo>
                  <a:pt x="1434759" y="1151016"/>
                  <a:pt x="1438167" y="1150744"/>
                  <a:pt x="1441304" y="1150382"/>
                </a:cubicBezTo>
                <a:close/>
                <a:moveTo>
                  <a:pt x="1384154" y="1150382"/>
                </a:moveTo>
                <a:lnTo>
                  <a:pt x="1385421" y="1151649"/>
                </a:lnTo>
                <a:lnTo>
                  <a:pt x="1385421" y="1276160"/>
                </a:lnTo>
                <a:lnTo>
                  <a:pt x="1386688" y="1277427"/>
                </a:lnTo>
                <a:lnTo>
                  <a:pt x="1398270" y="1277427"/>
                </a:lnTo>
                <a:lnTo>
                  <a:pt x="1398270" y="1283761"/>
                </a:lnTo>
                <a:lnTo>
                  <a:pt x="1352664" y="1283761"/>
                </a:lnTo>
                <a:lnTo>
                  <a:pt x="1352664" y="1277427"/>
                </a:lnTo>
                <a:lnTo>
                  <a:pt x="1364247" y="1277427"/>
                </a:lnTo>
                <a:lnTo>
                  <a:pt x="1365514" y="1276160"/>
                </a:lnTo>
                <a:lnTo>
                  <a:pt x="1365514" y="1159250"/>
                </a:lnTo>
                <a:lnTo>
                  <a:pt x="1364247" y="1157983"/>
                </a:lnTo>
                <a:lnTo>
                  <a:pt x="1352664" y="1157983"/>
                </a:lnTo>
                <a:lnTo>
                  <a:pt x="1352664" y="1151649"/>
                </a:lnTo>
                <a:cubicBezTo>
                  <a:pt x="1355801" y="1151649"/>
                  <a:pt x="1359210" y="1151619"/>
                  <a:pt x="1362889" y="1151559"/>
                </a:cubicBezTo>
                <a:cubicBezTo>
                  <a:pt x="1366569" y="1151498"/>
                  <a:pt x="1370249" y="1151378"/>
                  <a:pt x="1373929" y="1151197"/>
                </a:cubicBezTo>
                <a:cubicBezTo>
                  <a:pt x="1377609" y="1151016"/>
                  <a:pt x="1381017" y="1150744"/>
                  <a:pt x="1384154" y="1150382"/>
                </a:cubicBezTo>
                <a:close/>
                <a:moveTo>
                  <a:pt x="726929" y="1150382"/>
                </a:moveTo>
                <a:lnTo>
                  <a:pt x="728196" y="1151649"/>
                </a:lnTo>
                <a:lnTo>
                  <a:pt x="728196" y="1276160"/>
                </a:lnTo>
                <a:lnTo>
                  <a:pt x="729463" y="1277427"/>
                </a:lnTo>
                <a:lnTo>
                  <a:pt x="741045" y="1277427"/>
                </a:lnTo>
                <a:lnTo>
                  <a:pt x="741045" y="1283761"/>
                </a:lnTo>
                <a:lnTo>
                  <a:pt x="695439" y="1283761"/>
                </a:lnTo>
                <a:lnTo>
                  <a:pt x="695439" y="1277427"/>
                </a:lnTo>
                <a:lnTo>
                  <a:pt x="707022" y="1277427"/>
                </a:lnTo>
                <a:lnTo>
                  <a:pt x="708289" y="1276160"/>
                </a:lnTo>
                <a:lnTo>
                  <a:pt x="708289" y="1159250"/>
                </a:lnTo>
                <a:lnTo>
                  <a:pt x="707022" y="1157983"/>
                </a:lnTo>
                <a:lnTo>
                  <a:pt x="695439" y="1157983"/>
                </a:lnTo>
                <a:lnTo>
                  <a:pt x="695439" y="1151649"/>
                </a:lnTo>
                <a:cubicBezTo>
                  <a:pt x="698576" y="1151649"/>
                  <a:pt x="701985" y="1151619"/>
                  <a:pt x="705665" y="1151559"/>
                </a:cubicBezTo>
                <a:cubicBezTo>
                  <a:pt x="709344" y="1151498"/>
                  <a:pt x="713024" y="1151378"/>
                  <a:pt x="716704" y="1151197"/>
                </a:cubicBezTo>
                <a:cubicBezTo>
                  <a:pt x="720384" y="1151016"/>
                  <a:pt x="723792" y="1150744"/>
                  <a:pt x="726929" y="1150382"/>
                </a:cubicBezTo>
                <a:close/>
                <a:moveTo>
                  <a:pt x="260204" y="1150382"/>
                </a:moveTo>
                <a:lnTo>
                  <a:pt x="261471" y="1151649"/>
                </a:lnTo>
                <a:lnTo>
                  <a:pt x="261471" y="1276160"/>
                </a:lnTo>
                <a:lnTo>
                  <a:pt x="262738" y="1277427"/>
                </a:lnTo>
                <a:lnTo>
                  <a:pt x="274320" y="1277427"/>
                </a:lnTo>
                <a:lnTo>
                  <a:pt x="274320" y="1283761"/>
                </a:lnTo>
                <a:lnTo>
                  <a:pt x="228714" y="1283761"/>
                </a:lnTo>
                <a:lnTo>
                  <a:pt x="228714" y="1277427"/>
                </a:lnTo>
                <a:lnTo>
                  <a:pt x="240297" y="1277427"/>
                </a:lnTo>
                <a:lnTo>
                  <a:pt x="241564" y="1276160"/>
                </a:lnTo>
                <a:lnTo>
                  <a:pt x="241564" y="1159250"/>
                </a:lnTo>
                <a:lnTo>
                  <a:pt x="240297" y="1157983"/>
                </a:lnTo>
                <a:lnTo>
                  <a:pt x="228714" y="1157983"/>
                </a:lnTo>
                <a:lnTo>
                  <a:pt x="228714" y="1151649"/>
                </a:lnTo>
                <a:cubicBezTo>
                  <a:pt x="231851" y="1151649"/>
                  <a:pt x="235260" y="1151619"/>
                  <a:pt x="238939" y="1151559"/>
                </a:cubicBezTo>
                <a:cubicBezTo>
                  <a:pt x="242619" y="1151498"/>
                  <a:pt x="246299" y="1151378"/>
                  <a:pt x="249979" y="1151197"/>
                </a:cubicBezTo>
                <a:cubicBezTo>
                  <a:pt x="253659" y="1151016"/>
                  <a:pt x="257067" y="1150744"/>
                  <a:pt x="260204" y="1150382"/>
                </a:cubicBezTo>
                <a:close/>
                <a:moveTo>
                  <a:pt x="1112244" y="1127398"/>
                </a:moveTo>
                <a:cubicBezTo>
                  <a:pt x="1115622" y="1127398"/>
                  <a:pt x="1118457" y="1128545"/>
                  <a:pt x="1120750" y="1130837"/>
                </a:cubicBezTo>
                <a:cubicBezTo>
                  <a:pt x="1123042" y="1133129"/>
                  <a:pt x="1124188" y="1135904"/>
                  <a:pt x="1124188" y="1139162"/>
                </a:cubicBezTo>
                <a:cubicBezTo>
                  <a:pt x="1124188" y="1142299"/>
                  <a:pt x="1123042" y="1145044"/>
                  <a:pt x="1120750" y="1147396"/>
                </a:cubicBezTo>
                <a:cubicBezTo>
                  <a:pt x="1118457" y="1149749"/>
                  <a:pt x="1115622" y="1150925"/>
                  <a:pt x="1112244" y="1150925"/>
                </a:cubicBezTo>
                <a:cubicBezTo>
                  <a:pt x="1109107" y="1150925"/>
                  <a:pt x="1106362" y="1149749"/>
                  <a:pt x="1104009" y="1147396"/>
                </a:cubicBezTo>
                <a:cubicBezTo>
                  <a:pt x="1101657" y="1145044"/>
                  <a:pt x="1100480" y="1142299"/>
                  <a:pt x="1100480" y="1139162"/>
                </a:cubicBezTo>
                <a:cubicBezTo>
                  <a:pt x="1100480" y="1135904"/>
                  <a:pt x="1101657" y="1133129"/>
                  <a:pt x="1104009" y="1130837"/>
                </a:cubicBezTo>
                <a:cubicBezTo>
                  <a:pt x="1106362" y="1128545"/>
                  <a:pt x="1109107" y="1127398"/>
                  <a:pt x="1112244" y="1127398"/>
                </a:cubicBezTo>
                <a:close/>
                <a:moveTo>
                  <a:pt x="1070801" y="1127398"/>
                </a:moveTo>
                <a:cubicBezTo>
                  <a:pt x="1074058" y="1127398"/>
                  <a:pt x="1076833" y="1128545"/>
                  <a:pt x="1079125" y="1130837"/>
                </a:cubicBezTo>
                <a:cubicBezTo>
                  <a:pt x="1081418" y="1133129"/>
                  <a:pt x="1082564" y="1135904"/>
                  <a:pt x="1082564" y="1139162"/>
                </a:cubicBezTo>
                <a:cubicBezTo>
                  <a:pt x="1082564" y="1142299"/>
                  <a:pt x="1081418" y="1145044"/>
                  <a:pt x="1079125" y="1147396"/>
                </a:cubicBezTo>
                <a:cubicBezTo>
                  <a:pt x="1076833" y="1149749"/>
                  <a:pt x="1074058" y="1150925"/>
                  <a:pt x="1070801" y="1150925"/>
                </a:cubicBezTo>
                <a:cubicBezTo>
                  <a:pt x="1067664" y="1150925"/>
                  <a:pt x="1064919" y="1149749"/>
                  <a:pt x="1062566" y="1147396"/>
                </a:cubicBezTo>
                <a:cubicBezTo>
                  <a:pt x="1060214" y="1145044"/>
                  <a:pt x="1059037" y="1142299"/>
                  <a:pt x="1059037" y="1139162"/>
                </a:cubicBezTo>
                <a:cubicBezTo>
                  <a:pt x="1059037" y="1135904"/>
                  <a:pt x="1060214" y="1133129"/>
                  <a:pt x="1062566" y="1130837"/>
                </a:cubicBezTo>
                <a:cubicBezTo>
                  <a:pt x="1064919" y="1128545"/>
                  <a:pt x="1067664" y="1127398"/>
                  <a:pt x="1070801" y="1127398"/>
                </a:cubicBezTo>
                <a:close/>
                <a:moveTo>
                  <a:pt x="663869" y="937870"/>
                </a:moveTo>
                <a:lnTo>
                  <a:pt x="659959" y="943218"/>
                </a:lnTo>
                <a:cubicBezTo>
                  <a:pt x="659216" y="945323"/>
                  <a:pt x="658844" y="947407"/>
                  <a:pt x="658844" y="949471"/>
                </a:cubicBezTo>
                <a:cubicBezTo>
                  <a:pt x="658844" y="953681"/>
                  <a:pt x="660310" y="957148"/>
                  <a:pt x="663240" y="959872"/>
                </a:cubicBezTo>
                <a:cubicBezTo>
                  <a:pt x="666171" y="962596"/>
                  <a:pt x="670443" y="963959"/>
                  <a:pt x="676056" y="963959"/>
                </a:cubicBezTo>
                <a:cubicBezTo>
                  <a:pt x="680349" y="963959"/>
                  <a:pt x="684270" y="963401"/>
                  <a:pt x="687819" y="962287"/>
                </a:cubicBezTo>
                <a:cubicBezTo>
                  <a:pt x="691369" y="961172"/>
                  <a:pt x="694238" y="959521"/>
                  <a:pt x="696425" y="957334"/>
                </a:cubicBezTo>
                <a:cubicBezTo>
                  <a:pt x="698613" y="955146"/>
                  <a:pt x="699707" y="952443"/>
                  <a:pt x="699707" y="949223"/>
                </a:cubicBezTo>
                <a:cubicBezTo>
                  <a:pt x="699707" y="946747"/>
                  <a:pt x="698840" y="944890"/>
                  <a:pt x="697106" y="943651"/>
                </a:cubicBezTo>
                <a:cubicBezTo>
                  <a:pt x="695373" y="942413"/>
                  <a:pt x="693061" y="941526"/>
                  <a:pt x="690172" y="940989"/>
                </a:cubicBezTo>
                <a:cubicBezTo>
                  <a:pt x="687283" y="940452"/>
                  <a:pt x="684125" y="940081"/>
                  <a:pt x="680700" y="939875"/>
                </a:cubicBezTo>
                <a:cubicBezTo>
                  <a:pt x="677274" y="939668"/>
                  <a:pt x="673848" y="939400"/>
                  <a:pt x="670422" y="939070"/>
                </a:cubicBezTo>
                <a:close/>
                <a:moveTo>
                  <a:pt x="1660341" y="910219"/>
                </a:moveTo>
                <a:cubicBezTo>
                  <a:pt x="1656461" y="910219"/>
                  <a:pt x="1653365" y="911188"/>
                  <a:pt x="1651054" y="913128"/>
                </a:cubicBezTo>
                <a:cubicBezTo>
                  <a:pt x="1648743" y="915068"/>
                  <a:pt x="1647587" y="917689"/>
                  <a:pt x="1647587" y="920991"/>
                </a:cubicBezTo>
                <a:cubicBezTo>
                  <a:pt x="1647587" y="924211"/>
                  <a:pt x="1648743" y="926811"/>
                  <a:pt x="1651054" y="928792"/>
                </a:cubicBezTo>
                <a:cubicBezTo>
                  <a:pt x="1653365" y="930773"/>
                  <a:pt x="1656461" y="931764"/>
                  <a:pt x="1660341" y="931764"/>
                </a:cubicBezTo>
                <a:cubicBezTo>
                  <a:pt x="1662735" y="931764"/>
                  <a:pt x="1665294" y="931227"/>
                  <a:pt x="1668018" y="930154"/>
                </a:cubicBezTo>
                <a:cubicBezTo>
                  <a:pt x="1670742" y="929081"/>
                  <a:pt x="1673425" y="927141"/>
                  <a:pt x="1676067" y="924335"/>
                </a:cubicBezTo>
                <a:lnTo>
                  <a:pt x="1676067" y="917648"/>
                </a:lnTo>
                <a:cubicBezTo>
                  <a:pt x="1673425" y="914841"/>
                  <a:pt x="1670742" y="912901"/>
                  <a:pt x="1668018" y="911828"/>
                </a:cubicBezTo>
                <a:cubicBezTo>
                  <a:pt x="1665294" y="910755"/>
                  <a:pt x="1662735" y="910219"/>
                  <a:pt x="1660341" y="910219"/>
                </a:cubicBezTo>
                <a:close/>
                <a:moveTo>
                  <a:pt x="869766" y="910219"/>
                </a:moveTo>
                <a:cubicBezTo>
                  <a:pt x="865886" y="910219"/>
                  <a:pt x="862790" y="911188"/>
                  <a:pt x="860479" y="913128"/>
                </a:cubicBezTo>
                <a:cubicBezTo>
                  <a:pt x="858168" y="915068"/>
                  <a:pt x="857012" y="917689"/>
                  <a:pt x="857012" y="920991"/>
                </a:cubicBezTo>
                <a:cubicBezTo>
                  <a:pt x="857012" y="924211"/>
                  <a:pt x="858168" y="926811"/>
                  <a:pt x="860479" y="928792"/>
                </a:cubicBezTo>
                <a:cubicBezTo>
                  <a:pt x="862790" y="930773"/>
                  <a:pt x="865886" y="931764"/>
                  <a:pt x="869766" y="931764"/>
                </a:cubicBezTo>
                <a:cubicBezTo>
                  <a:pt x="872160" y="931764"/>
                  <a:pt x="874719" y="931227"/>
                  <a:pt x="877443" y="930154"/>
                </a:cubicBezTo>
                <a:cubicBezTo>
                  <a:pt x="880167" y="929081"/>
                  <a:pt x="882850" y="927141"/>
                  <a:pt x="885492" y="924335"/>
                </a:cubicBezTo>
                <a:lnTo>
                  <a:pt x="885492" y="917648"/>
                </a:lnTo>
                <a:cubicBezTo>
                  <a:pt x="882850" y="914841"/>
                  <a:pt x="880167" y="912901"/>
                  <a:pt x="877443" y="911828"/>
                </a:cubicBezTo>
                <a:cubicBezTo>
                  <a:pt x="874719" y="910755"/>
                  <a:pt x="872160" y="910219"/>
                  <a:pt x="869766" y="910219"/>
                </a:cubicBezTo>
                <a:close/>
                <a:moveTo>
                  <a:pt x="1303106" y="883472"/>
                </a:moveTo>
                <a:cubicBezTo>
                  <a:pt x="1299721" y="883472"/>
                  <a:pt x="1296461" y="884628"/>
                  <a:pt x="1293324" y="886939"/>
                </a:cubicBezTo>
                <a:cubicBezTo>
                  <a:pt x="1290187" y="889251"/>
                  <a:pt x="1287463" y="893048"/>
                  <a:pt x="1285151" y="898331"/>
                </a:cubicBezTo>
                <a:lnTo>
                  <a:pt x="1285151" y="916905"/>
                </a:lnTo>
                <a:cubicBezTo>
                  <a:pt x="1287463" y="922188"/>
                  <a:pt x="1290187" y="925986"/>
                  <a:pt x="1293324" y="928297"/>
                </a:cubicBezTo>
                <a:cubicBezTo>
                  <a:pt x="1296461" y="930608"/>
                  <a:pt x="1299721" y="931764"/>
                  <a:pt x="1303106" y="931764"/>
                </a:cubicBezTo>
                <a:cubicBezTo>
                  <a:pt x="1307811" y="931764"/>
                  <a:pt x="1311670" y="929969"/>
                  <a:pt x="1314683" y="926378"/>
                </a:cubicBezTo>
                <a:cubicBezTo>
                  <a:pt x="1317697" y="922787"/>
                  <a:pt x="1319203" y="916946"/>
                  <a:pt x="1319203" y="908856"/>
                </a:cubicBezTo>
                <a:cubicBezTo>
                  <a:pt x="1319203" y="900767"/>
                  <a:pt x="1317697" y="894513"/>
                  <a:pt x="1314683" y="890097"/>
                </a:cubicBezTo>
                <a:cubicBezTo>
                  <a:pt x="1311670" y="885681"/>
                  <a:pt x="1307811" y="883472"/>
                  <a:pt x="1303106" y="883472"/>
                </a:cubicBezTo>
                <a:close/>
                <a:moveTo>
                  <a:pt x="1857899" y="882234"/>
                </a:moveTo>
                <a:cubicBezTo>
                  <a:pt x="1853854" y="882234"/>
                  <a:pt x="1850593" y="883307"/>
                  <a:pt x="1848117" y="885454"/>
                </a:cubicBezTo>
                <a:cubicBezTo>
                  <a:pt x="1845640" y="887600"/>
                  <a:pt x="1843866" y="890592"/>
                  <a:pt x="1842792" y="894431"/>
                </a:cubicBezTo>
                <a:cubicBezTo>
                  <a:pt x="1841719" y="898269"/>
                  <a:pt x="1841183" y="902665"/>
                  <a:pt x="1841183" y="907618"/>
                </a:cubicBezTo>
                <a:cubicBezTo>
                  <a:pt x="1841183" y="912489"/>
                  <a:pt x="1841967" y="916843"/>
                  <a:pt x="1843535" y="920682"/>
                </a:cubicBezTo>
                <a:cubicBezTo>
                  <a:pt x="1845104" y="924520"/>
                  <a:pt x="1847229" y="927533"/>
                  <a:pt x="1849912" y="929721"/>
                </a:cubicBezTo>
                <a:cubicBezTo>
                  <a:pt x="1852595" y="931909"/>
                  <a:pt x="1855670" y="933002"/>
                  <a:pt x="1859137" y="933002"/>
                </a:cubicBezTo>
                <a:cubicBezTo>
                  <a:pt x="1863265" y="933002"/>
                  <a:pt x="1866546" y="931909"/>
                  <a:pt x="1868981" y="929721"/>
                </a:cubicBezTo>
                <a:cubicBezTo>
                  <a:pt x="1871417" y="927533"/>
                  <a:pt x="1873171" y="924541"/>
                  <a:pt x="1874244" y="920744"/>
                </a:cubicBezTo>
                <a:cubicBezTo>
                  <a:pt x="1875317" y="916946"/>
                  <a:pt x="1875854" y="912571"/>
                  <a:pt x="1875854" y="907618"/>
                </a:cubicBezTo>
                <a:cubicBezTo>
                  <a:pt x="1875854" y="902748"/>
                  <a:pt x="1875069" y="898393"/>
                  <a:pt x="1873501" y="894555"/>
                </a:cubicBezTo>
                <a:cubicBezTo>
                  <a:pt x="1871932" y="890716"/>
                  <a:pt x="1869807" y="887703"/>
                  <a:pt x="1867124" y="885515"/>
                </a:cubicBezTo>
                <a:cubicBezTo>
                  <a:pt x="1864441" y="883328"/>
                  <a:pt x="1861366" y="882234"/>
                  <a:pt x="1857899" y="882234"/>
                </a:cubicBezTo>
                <a:close/>
                <a:moveTo>
                  <a:pt x="1229249" y="882234"/>
                </a:moveTo>
                <a:cubicBezTo>
                  <a:pt x="1225204" y="882234"/>
                  <a:pt x="1221943" y="883307"/>
                  <a:pt x="1219467" y="885454"/>
                </a:cubicBezTo>
                <a:cubicBezTo>
                  <a:pt x="1216990" y="887600"/>
                  <a:pt x="1215215" y="890592"/>
                  <a:pt x="1214142" y="894431"/>
                </a:cubicBezTo>
                <a:cubicBezTo>
                  <a:pt x="1213069" y="898269"/>
                  <a:pt x="1212533" y="902665"/>
                  <a:pt x="1212533" y="907618"/>
                </a:cubicBezTo>
                <a:cubicBezTo>
                  <a:pt x="1212533" y="912489"/>
                  <a:pt x="1213317" y="916843"/>
                  <a:pt x="1214885" y="920682"/>
                </a:cubicBezTo>
                <a:cubicBezTo>
                  <a:pt x="1216454" y="924520"/>
                  <a:pt x="1218579" y="927533"/>
                  <a:pt x="1221262" y="929721"/>
                </a:cubicBezTo>
                <a:cubicBezTo>
                  <a:pt x="1223945" y="931909"/>
                  <a:pt x="1227020" y="933002"/>
                  <a:pt x="1230487" y="933002"/>
                </a:cubicBezTo>
                <a:cubicBezTo>
                  <a:pt x="1234615" y="933002"/>
                  <a:pt x="1237896" y="931909"/>
                  <a:pt x="1240331" y="929721"/>
                </a:cubicBezTo>
                <a:cubicBezTo>
                  <a:pt x="1242767" y="927533"/>
                  <a:pt x="1244521" y="924541"/>
                  <a:pt x="1245594" y="920744"/>
                </a:cubicBezTo>
                <a:cubicBezTo>
                  <a:pt x="1246667" y="916946"/>
                  <a:pt x="1247204" y="912571"/>
                  <a:pt x="1247204" y="907618"/>
                </a:cubicBezTo>
                <a:cubicBezTo>
                  <a:pt x="1247204" y="902748"/>
                  <a:pt x="1246419" y="898393"/>
                  <a:pt x="1244851" y="894555"/>
                </a:cubicBezTo>
                <a:cubicBezTo>
                  <a:pt x="1243282" y="890716"/>
                  <a:pt x="1241157" y="887703"/>
                  <a:pt x="1238474" y="885515"/>
                </a:cubicBezTo>
                <a:cubicBezTo>
                  <a:pt x="1235791" y="883328"/>
                  <a:pt x="1232716" y="882234"/>
                  <a:pt x="1229249" y="882234"/>
                </a:cubicBezTo>
                <a:close/>
                <a:moveTo>
                  <a:pt x="1067324" y="882234"/>
                </a:moveTo>
                <a:cubicBezTo>
                  <a:pt x="1063279" y="882234"/>
                  <a:pt x="1060018" y="883307"/>
                  <a:pt x="1057542" y="885454"/>
                </a:cubicBezTo>
                <a:cubicBezTo>
                  <a:pt x="1055065" y="887600"/>
                  <a:pt x="1053290" y="890592"/>
                  <a:pt x="1052217" y="894431"/>
                </a:cubicBezTo>
                <a:cubicBezTo>
                  <a:pt x="1051144" y="898269"/>
                  <a:pt x="1050608" y="902665"/>
                  <a:pt x="1050608" y="907618"/>
                </a:cubicBezTo>
                <a:cubicBezTo>
                  <a:pt x="1050608" y="912489"/>
                  <a:pt x="1051392" y="916843"/>
                  <a:pt x="1052960" y="920682"/>
                </a:cubicBezTo>
                <a:cubicBezTo>
                  <a:pt x="1054529" y="924520"/>
                  <a:pt x="1056654" y="927533"/>
                  <a:pt x="1059337" y="929721"/>
                </a:cubicBezTo>
                <a:cubicBezTo>
                  <a:pt x="1062020" y="931909"/>
                  <a:pt x="1065095" y="933002"/>
                  <a:pt x="1068562" y="933002"/>
                </a:cubicBezTo>
                <a:cubicBezTo>
                  <a:pt x="1072690" y="933002"/>
                  <a:pt x="1075971" y="931909"/>
                  <a:pt x="1078406" y="929721"/>
                </a:cubicBezTo>
                <a:cubicBezTo>
                  <a:pt x="1080841" y="927533"/>
                  <a:pt x="1082596" y="924541"/>
                  <a:pt x="1083669" y="920744"/>
                </a:cubicBezTo>
                <a:cubicBezTo>
                  <a:pt x="1084742" y="916946"/>
                  <a:pt x="1085279" y="912571"/>
                  <a:pt x="1085279" y="907618"/>
                </a:cubicBezTo>
                <a:cubicBezTo>
                  <a:pt x="1085279" y="902748"/>
                  <a:pt x="1084494" y="898393"/>
                  <a:pt x="1082926" y="894555"/>
                </a:cubicBezTo>
                <a:cubicBezTo>
                  <a:pt x="1081357" y="890716"/>
                  <a:pt x="1079232" y="887703"/>
                  <a:pt x="1076549" y="885515"/>
                </a:cubicBezTo>
                <a:cubicBezTo>
                  <a:pt x="1073866" y="883328"/>
                  <a:pt x="1070791" y="882234"/>
                  <a:pt x="1067324" y="882234"/>
                </a:cubicBezTo>
                <a:close/>
                <a:moveTo>
                  <a:pt x="673951" y="882234"/>
                </a:moveTo>
                <a:cubicBezTo>
                  <a:pt x="670071" y="882234"/>
                  <a:pt x="666893" y="883596"/>
                  <a:pt x="664417" y="886320"/>
                </a:cubicBezTo>
                <a:cubicBezTo>
                  <a:pt x="661940" y="889044"/>
                  <a:pt x="660702" y="892594"/>
                  <a:pt x="660702" y="896969"/>
                </a:cubicBezTo>
                <a:cubicBezTo>
                  <a:pt x="660702" y="900519"/>
                  <a:pt x="661424" y="903491"/>
                  <a:pt x="662869" y="905885"/>
                </a:cubicBezTo>
                <a:cubicBezTo>
                  <a:pt x="664313" y="908279"/>
                  <a:pt x="666150" y="910095"/>
                  <a:pt x="668379" y="911333"/>
                </a:cubicBezTo>
                <a:cubicBezTo>
                  <a:pt x="670608" y="912571"/>
                  <a:pt x="672960" y="913190"/>
                  <a:pt x="675437" y="913190"/>
                </a:cubicBezTo>
                <a:cubicBezTo>
                  <a:pt x="679152" y="913190"/>
                  <a:pt x="682371" y="911870"/>
                  <a:pt x="685095" y="909228"/>
                </a:cubicBezTo>
                <a:cubicBezTo>
                  <a:pt x="687819" y="906586"/>
                  <a:pt x="689181" y="902995"/>
                  <a:pt x="689181" y="898455"/>
                </a:cubicBezTo>
                <a:cubicBezTo>
                  <a:pt x="689181" y="894823"/>
                  <a:pt x="688418" y="891810"/>
                  <a:pt x="686891" y="889416"/>
                </a:cubicBezTo>
                <a:cubicBezTo>
                  <a:pt x="685364" y="887022"/>
                  <a:pt x="683444" y="885226"/>
                  <a:pt x="681133" y="884030"/>
                </a:cubicBezTo>
                <a:cubicBezTo>
                  <a:pt x="678821" y="882833"/>
                  <a:pt x="676428" y="882234"/>
                  <a:pt x="673951" y="882234"/>
                </a:cubicBezTo>
                <a:close/>
                <a:moveTo>
                  <a:pt x="457724" y="882234"/>
                </a:moveTo>
                <a:cubicBezTo>
                  <a:pt x="453679" y="882234"/>
                  <a:pt x="450419" y="883307"/>
                  <a:pt x="447942" y="885454"/>
                </a:cubicBezTo>
                <a:cubicBezTo>
                  <a:pt x="445465" y="887600"/>
                  <a:pt x="443691" y="890592"/>
                  <a:pt x="442618" y="894431"/>
                </a:cubicBezTo>
                <a:cubicBezTo>
                  <a:pt x="441544" y="898269"/>
                  <a:pt x="441008" y="902665"/>
                  <a:pt x="441008" y="907618"/>
                </a:cubicBezTo>
                <a:cubicBezTo>
                  <a:pt x="441008" y="912489"/>
                  <a:pt x="441792" y="916843"/>
                  <a:pt x="443360" y="920682"/>
                </a:cubicBezTo>
                <a:cubicBezTo>
                  <a:pt x="444929" y="924520"/>
                  <a:pt x="447055" y="927533"/>
                  <a:pt x="449737" y="929721"/>
                </a:cubicBezTo>
                <a:cubicBezTo>
                  <a:pt x="452420" y="931909"/>
                  <a:pt x="455495" y="933002"/>
                  <a:pt x="458962" y="933002"/>
                </a:cubicBezTo>
                <a:cubicBezTo>
                  <a:pt x="463090" y="933002"/>
                  <a:pt x="466371" y="931909"/>
                  <a:pt x="468806" y="929721"/>
                </a:cubicBezTo>
                <a:cubicBezTo>
                  <a:pt x="471242" y="927533"/>
                  <a:pt x="472996" y="924541"/>
                  <a:pt x="474069" y="920744"/>
                </a:cubicBezTo>
                <a:cubicBezTo>
                  <a:pt x="475142" y="916946"/>
                  <a:pt x="475679" y="912571"/>
                  <a:pt x="475679" y="907618"/>
                </a:cubicBezTo>
                <a:cubicBezTo>
                  <a:pt x="475679" y="902748"/>
                  <a:pt x="474895" y="898393"/>
                  <a:pt x="473326" y="894555"/>
                </a:cubicBezTo>
                <a:cubicBezTo>
                  <a:pt x="471758" y="890716"/>
                  <a:pt x="469632" y="887703"/>
                  <a:pt x="466949" y="885515"/>
                </a:cubicBezTo>
                <a:cubicBezTo>
                  <a:pt x="464266" y="883328"/>
                  <a:pt x="461191" y="882234"/>
                  <a:pt x="457724" y="882234"/>
                </a:cubicBezTo>
                <a:close/>
                <a:moveTo>
                  <a:pt x="11640" y="880377"/>
                </a:moveTo>
                <a:cubicBezTo>
                  <a:pt x="13786" y="880377"/>
                  <a:pt x="15747" y="880913"/>
                  <a:pt x="17521" y="881986"/>
                </a:cubicBezTo>
                <a:cubicBezTo>
                  <a:pt x="19296" y="883060"/>
                  <a:pt x="20720" y="884463"/>
                  <a:pt x="21793" y="886196"/>
                </a:cubicBezTo>
                <a:cubicBezTo>
                  <a:pt x="22867" y="887930"/>
                  <a:pt x="23403" y="889870"/>
                  <a:pt x="23403" y="892016"/>
                </a:cubicBezTo>
                <a:cubicBezTo>
                  <a:pt x="23403" y="894163"/>
                  <a:pt x="22867" y="896102"/>
                  <a:pt x="21793" y="897836"/>
                </a:cubicBezTo>
                <a:cubicBezTo>
                  <a:pt x="20720" y="899570"/>
                  <a:pt x="19296" y="900973"/>
                  <a:pt x="17521" y="902046"/>
                </a:cubicBezTo>
                <a:cubicBezTo>
                  <a:pt x="15747" y="903119"/>
                  <a:pt x="13786" y="903656"/>
                  <a:pt x="11640" y="903656"/>
                </a:cubicBezTo>
                <a:cubicBezTo>
                  <a:pt x="9576" y="903656"/>
                  <a:pt x="7657" y="903119"/>
                  <a:pt x="5882" y="902046"/>
                </a:cubicBezTo>
                <a:cubicBezTo>
                  <a:pt x="4107" y="900973"/>
                  <a:pt x="2683" y="899570"/>
                  <a:pt x="1610" y="897836"/>
                </a:cubicBezTo>
                <a:cubicBezTo>
                  <a:pt x="537" y="896102"/>
                  <a:pt x="0" y="894163"/>
                  <a:pt x="0" y="892016"/>
                </a:cubicBezTo>
                <a:cubicBezTo>
                  <a:pt x="0" y="889870"/>
                  <a:pt x="537" y="887930"/>
                  <a:pt x="1610" y="886196"/>
                </a:cubicBezTo>
                <a:cubicBezTo>
                  <a:pt x="2683" y="884463"/>
                  <a:pt x="4107" y="883060"/>
                  <a:pt x="5882" y="881986"/>
                </a:cubicBezTo>
                <a:cubicBezTo>
                  <a:pt x="7657" y="880913"/>
                  <a:pt x="9576" y="880377"/>
                  <a:pt x="11640" y="880377"/>
                </a:cubicBezTo>
                <a:close/>
                <a:moveTo>
                  <a:pt x="1756429" y="879138"/>
                </a:moveTo>
                <a:lnTo>
                  <a:pt x="1785033" y="879138"/>
                </a:lnTo>
                <a:lnTo>
                  <a:pt x="1785033" y="883472"/>
                </a:lnTo>
                <a:lnTo>
                  <a:pt x="1776984" y="883472"/>
                </a:lnTo>
                <a:lnTo>
                  <a:pt x="1776365" y="884091"/>
                </a:lnTo>
                <a:lnTo>
                  <a:pt x="1791348" y="924954"/>
                </a:lnTo>
                <a:lnTo>
                  <a:pt x="1791967" y="924954"/>
                </a:lnTo>
                <a:lnTo>
                  <a:pt x="1807074" y="884091"/>
                </a:lnTo>
                <a:lnTo>
                  <a:pt x="1806454" y="883472"/>
                </a:lnTo>
                <a:lnTo>
                  <a:pt x="1797787" y="883472"/>
                </a:lnTo>
                <a:lnTo>
                  <a:pt x="1797787" y="879138"/>
                </a:lnTo>
                <a:lnTo>
                  <a:pt x="1820323" y="879138"/>
                </a:lnTo>
                <a:lnTo>
                  <a:pt x="1820323" y="883472"/>
                </a:lnTo>
                <a:lnTo>
                  <a:pt x="1812893" y="883472"/>
                </a:lnTo>
                <a:lnTo>
                  <a:pt x="1793205" y="936098"/>
                </a:lnTo>
                <a:cubicBezTo>
                  <a:pt x="1791554" y="940143"/>
                  <a:pt x="1789944" y="944085"/>
                  <a:pt x="1788376" y="947923"/>
                </a:cubicBezTo>
                <a:cubicBezTo>
                  <a:pt x="1786808" y="951762"/>
                  <a:pt x="1785136" y="955208"/>
                  <a:pt x="1783361" y="958263"/>
                </a:cubicBezTo>
                <a:cubicBezTo>
                  <a:pt x="1781586" y="961317"/>
                  <a:pt x="1779523" y="963752"/>
                  <a:pt x="1777170" y="965568"/>
                </a:cubicBezTo>
                <a:cubicBezTo>
                  <a:pt x="1774817" y="967384"/>
                  <a:pt x="1772072" y="968292"/>
                  <a:pt x="1768936" y="968292"/>
                </a:cubicBezTo>
                <a:cubicBezTo>
                  <a:pt x="1765881" y="968292"/>
                  <a:pt x="1763508" y="967632"/>
                  <a:pt x="1761816" y="966311"/>
                </a:cubicBezTo>
                <a:cubicBezTo>
                  <a:pt x="1760123" y="964990"/>
                  <a:pt x="1758947" y="963484"/>
                  <a:pt x="1758287" y="961792"/>
                </a:cubicBezTo>
                <a:cubicBezTo>
                  <a:pt x="1757626" y="960099"/>
                  <a:pt x="1757296" y="958675"/>
                  <a:pt x="1757296" y="957520"/>
                </a:cubicBezTo>
                <a:cubicBezTo>
                  <a:pt x="1757296" y="955538"/>
                  <a:pt x="1757895" y="953908"/>
                  <a:pt x="1759091" y="952629"/>
                </a:cubicBezTo>
                <a:cubicBezTo>
                  <a:pt x="1760288" y="951349"/>
                  <a:pt x="1761754" y="950709"/>
                  <a:pt x="1763487" y="950709"/>
                </a:cubicBezTo>
                <a:cubicBezTo>
                  <a:pt x="1765221" y="950709"/>
                  <a:pt x="1766686" y="951308"/>
                  <a:pt x="1767883" y="952505"/>
                </a:cubicBezTo>
                <a:cubicBezTo>
                  <a:pt x="1769080" y="953702"/>
                  <a:pt x="1769678" y="955167"/>
                  <a:pt x="1769678" y="956901"/>
                </a:cubicBezTo>
                <a:cubicBezTo>
                  <a:pt x="1769678" y="958634"/>
                  <a:pt x="1769059" y="960017"/>
                  <a:pt x="1767821" y="961049"/>
                </a:cubicBezTo>
                <a:lnTo>
                  <a:pt x="1763896" y="962450"/>
                </a:lnTo>
                <a:lnTo>
                  <a:pt x="1764540" y="963339"/>
                </a:lnTo>
                <a:cubicBezTo>
                  <a:pt x="1765572" y="964165"/>
                  <a:pt x="1767037" y="964578"/>
                  <a:pt x="1768936" y="964578"/>
                </a:cubicBezTo>
                <a:cubicBezTo>
                  <a:pt x="1771577" y="964578"/>
                  <a:pt x="1773930" y="963381"/>
                  <a:pt x="1775994" y="960987"/>
                </a:cubicBezTo>
                <a:cubicBezTo>
                  <a:pt x="1778057" y="958593"/>
                  <a:pt x="1779956" y="955497"/>
                  <a:pt x="1781689" y="951700"/>
                </a:cubicBezTo>
                <a:cubicBezTo>
                  <a:pt x="1783423" y="947903"/>
                  <a:pt x="1785074" y="943940"/>
                  <a:pt x="1786642" y="939813"/>
                </a:cubicBezTo>
                <a:lnTo>
                  <a:pt x="1765097" y="883472"/>
                </a:lnTo>
                <a:lnTo>
                  <a:pt x="1756429" y="883472"/>
                </a:lnTo>
                <a:close/>
                <a:moveTo>
                  <a:pt x="1585732" y="879138"/>
                </a:moveTo>
                <a:lnTo>
                  <a:pt x="1630309" y="879138"/>
                </a:lnTo>
                <a:lnTo>
                  <a:pt x="1630309" y="882234"/>
                </a:lnTo>
                <a:lnTo>
                  <a:pt x="1594028" y="931145"/>
                </a:lnTo>
                <a:lnTo>
                  <a:pt x="1594647" y="931764"/>
                </a:lnTo>
                <a:lnTo>
                  <a:pt x="1602943" y="931764"/>
                </a:lnTo>
                <a:cubicBezTo>
                  <a:pt x="1607649" y="931764"/>
                  <a:pt x="1611487" y="931537"/>
                  <a:pt x="1614459" y="931083"/>
                </a:cubicBezTo>
                <a:cubicBezTo>
                  <a:pt x="1617431" y="930629"/>
                  <a:pt x="1619804" y="929845"/>
                  <a:pt x="1621579" y="928730"/>
                </a:cubicBezTo>
                <a:cubicBezTo>
                  <a:pt x="1623354" y="927616"/>
                  <a:pt x="1624798" y="926109"/>
                  <a:pt x="1625913" y="924211"/>
                </a:cubicBezTo>
                <a:cubicBezTo>
                  <a:pt x="1627027" y="922312"/>
                  <a:pt x="1628080" y="919877"/>
                  <a:pt x="1629070" y="916905"/>
                </a:cubicBezTo>
                <a:lnTo>
                  <a:pt x="1633404" y="916905"/>
                </a:lnTo>
                <a:lnTo>
                  <a:pt x="1629070" y="936098"/>
                </a:lnTo>
                <a:lnTo>
                  <a:pt x="1580531" y="936098"/>
                </a:lnTo>
                <a:lnTo>
                  <a:pt x="1580531" y="933002"/>
                </a:lnTo>
                <a:lnTo>
                  <a:pt x="1616812" y="884091"/>
                </a:lnTo>
                <a:lnTo>
                  <a:pt x="1616193" y="883472"/>
                </a:lnTo>
                <a:lnTo>
                  <a:pt x="1604925" y="883472"/>
                </a:lnTo>
                <a:cubicBezTo>
                  <a:pt x="1601210" y="883472"/>
                  <a:pt x="1598155" y="883761"/>
                  <a:pt x="1595761" y="884339"/>
                </a:cubicBezTo>
                <a:cubicBezTo>
                  <a:pt x="1593368" y="884917"/>
                  <a:pt x="1591407" y="886196"/>
                  <a:pt x="1589880" y="888178"/>
                </a:cubicBezTo>
                <a:cubicBezTo>
                  <a:pt x="1588353" y="890159"/>
                  <a:pt x="1587011" y="893337"/>
                  <a:pt x="1585855" y="897712"/>
                </a:cubicBezTo>
                <a:lnTo>
                  <a:pt x="1581769" y="896474"/>
                </a:lnTo>
                <a:close/>
                <a:moveTo>
                  <a:pt x="965854" y="879138"/>
                </a:moveTo>
                <a:lnTo>
                  <a:pt x="994458" y="879138"/>
                </a:lnTo>
                <a:lnTo>
                  <a:pt x="994458" y="883472"/>
                </a:lnTo>
                <a:lnTo>
                  <a:pt x="986409" y="883472"/>
                </a:lnTo>
                <a:lnTo>
                  <a:pt x="985790" y="884091"/>
                </a:lnTo>
                <a:lnTo>
                  <a:pt x="1000773" y="924954"/>
                </a:lnTo>
                <a:lnTo>
                  <a:pt x="1001392" y="924954"/>
                </a:lnTo>
                <a:lnTo>
                  <a:pt x="1016499" y="884091"/>
                </a:lnTo>
                <a:lnTo>
                  <a:pt x="1015879" y="883472"/>
                </a:lnTo>
                <a:lnTo>
                  <a:pt x="1007212" y="883472"/>
                </a:lnTo>
                <a:lnTo>
                  <a:pt x="1007212" y="879138"/>
                </a:lnTo>
                <a:lnTo>
                  <a:pt x="1029748" y="879138"/>
                </a:lnTo>
                <a:lnTo>
                  <a:pt x="1029748" y="883472"/>
                </a:lnTo>
                <a:lnTo>
                  <a:pt x="1022318" y="883472"/>
                </a:lnTo>
                <a:lnTo>
                  <a:pt x="1002630" y="936098"/>
                </a:lnTo>
                <a:cubicBezTo>
                  <a:pt x="1000979" y="940143"/>
                  <a:pt x="999369" y="944085"/>
                  <a:pt x="997801" y="947923"/>
                </a:cubicBezTo>
                <a:cubicBezTo>
                  <a:pt x="996233" y="951762"/>
                  <a:pt x="994561" y="955208"/>
                  <a:pt x="992786" y="958263"/>
                </a:cubicBezTo>
                <a:cubicBezTo>
                  <a:pt x="991011" y="961317"/>
                  <a:pt x="988947" y="963752"/>
                  <a:pt x="986595" y="965568"/>
                </a:cubicBezTo>
                <a:cubicBezTo>
                  <a:pt x="984242" y="967384"/>
                  <a:pt x="981497" y="968292"/>
                  <a:pt x="978360" y="968292"/>
                </a:cubicBezTo>
                <a:cubicBezTo>
                  <a:pt x="975306" y="968292"/>
                  <a:pt x="972933" y="967632"/>
                  <a:pt x="971240" y="966311"/>
                </a:cubicBezTo>
                <a:cubicBezTo>
                  <a:pt x="969548" y="964990"/>
                  <a:pt x="968372" y="963484"/>
                  <a:pt x="967711" y="961792"/>
                </a:cubicBezTo>
                <a:cubicBezTo>
                  <a:pt x="967051" y="960099"/>
                  <a:pt x="966721" y="958675"/>
                  <a:pt x="966721" y="957520"/>
                </a:cubicBezTo>
                <a:cubicBezTo>
                  <a:pt x="966721" y="955538"/>
                  <a:pt x="967319" y="953908"/>
                  <a:pt x="968516" y="952629"/>
                </a:cubicBezTo>
                <a:cubicBezTo>
                  <a:pt x="969713" y="951349"/>
                  <a:pt x="971179" y="950709"/>
                  <a:pt x="972912" y="950709"/>
                </a:cubicBezTo>
                <a:cubicBezTo>
                  <a:pt x="974646" y="950709"/>
                  <a:pt x="976111" y="951308"/>
                  <a:pt x="977308" y="952505"/>
                </a:cubicBezTo>
                <a:cubicBezTo>
                  <a:pt x="978505" y="953702"/>
                  <a:pt x="979103" y="955167"/>
                  <a:pt x="979103" y="956901"/>
                </a:cubicBezTo>
                <a:cubicBezTo>
                  <a:pt x="979103" y="958634"/>
                  <a:pt x="978484" y="960017"/>
                  <a:pt x="977246" y="961049"/>
                </a:cubicBezTo>
                <a:lnTo>
                  <a:pt x="973321" y="962450"/>
                </a:lnTo>
                <a:lnTo>
                  <a:pt x="973965" y="963339"/>
                </a:lnTo>
                <a:cubicBezTo>
                  <a:pt x="974997" y="964165"/>
                  <a:pt x="976462" y="964578"/>
                  <a:pt x="978360" y="964578"/>
                </a:cubicBezTo>
                <a:cubicBezTo>
                  <a:pt x="981002" y="964578"/>
                  <a:pt x="983355" y="963381"/>
                  <a:pt x="985418" y="960987"/>
                </a:cubicBezTo>
                <a:cubicBezTo>
                  <a:pt x="987482" y="958593"/>
                  <a:pt x="989381" y="955497"/>
                  <a:pt x="991114" y="951700"/>
                </a:cubicBezTo>
                <a:cubicBezTo>
                  <a:pt x="992848" y="947903"/>
                  <a:pt x="994499" y="943940"/>
                  <a:pt x="996067" y="939813"/>
                </a:cubicBezTo>
                <a:lnTo>
                  <a:pt x="974522" y="883472"/>
                </a:lnTo>
                <a:lnTo>
                  <a:pt x="965854" y="883472"/>
                </a:lnTo>
                <a:close/>
                <a:moveTo>
                  <a:pt x="1987896" y="878519"/>
                </a:moveTo>
                <a:lnTo>
                  <a:pt x="1988515" y="879138"/>
                </a:lnTo>
                <a:lnTo>
                  <a:pt x="1988515" y="918762"/>
                </a:lnTo>
                <a:cubicBezTo>
                  <a:pt x="1988515" y="922807"/>
                  <a:pt x="1989196" y="925986"/>
                  <a:pt x="1990558" y="928297"/>
                </a:cubicBezTo>
                <a:cubicBezTo>
                  <a:pt x="1991921" y="930608"/>
                  <a:pt x="1994335" y="931764"/>
                  <a:pt x="1997802" y="931764"/>
                </a:cubicBezTo>
                <a:cubicBezTo>
                  <a:pt x="2001269" y="931764"/>
                  <a:pt x="2004509" y="930588"/>
                  <a:pt x="2007522" y="928235"/>
                </a:cubicBezTo>
                <a:cubicBezTo>
                  <a:pt x="2010536" y="925882"/>
                  <a:pt x="2013693" y="921899"/>
                  <a:pt x="2016995" y="916286"/>
                </a:cubicBezTo>
                <a:lnTo>
                  <a:pt x="2016995" y="884091"/>
                </a:lnTo>
                <a:lnTo>
                  <a:pt x="2016376" y="883472"/>
                </a:lnTo>
                <a:lnTo>
                  <a:pt x="2007089" y="883472"/>
                </a:lnTo>
                <a:lnTo>
                  <a:pt x="2007089" y="879138"/>
                </a:lnTo>
                <a:cubicBezTo>
                  <a:pt x="2009235" y="879138"/>
                  <a:pt x="2011382" y="879118"/>
                  <a:pt x="2013528" y="879077"/>
                </a:cubicBezTo>
                <a:cubicBezTo>
                  <a:pt x="2015674" y="879035"/>
                  <a:pt x="2017800" y="878973"/>
                  <a:pt x="2019905" y="878891"/>
                </a:cubicBezTo>
                <a:cubicBezTo>
                  <a:pt x="2022010" y="878808"/>
                  <a:pt x="2024136" y="878684"/>
                  <a:pt x="2026282" y="878519"/>
                </a:cubicBezTo>
                <a:lnTo>
                  <a:pt x="2026901" y="879138"/>
                </a:lnTo>
                <a:lnTo>
                  <a:pt x="2026901" y="931145"/>
                </a:lnTo>
                <a:lnTo>
                  <a:pt x="2027520" y="931764"/>
                </a:lnTo>
                <a:lnTo>
                  <a:pt x="2036807" y="931764"/>
                </a:lnTo>
                <a:lnTo>
                  <a:pt x="2036807" y="936098"/>
                </a:lnTo>
                <a:cubicBezTo>
                  <a:pt x="2034661" y="936098"/>
                  <a:pt x="2032576" y="936119"/>
                  <a:pt x="2030554" y="936160"/>
                </a:cubicBezTo>
                <a:cubicBezTo>
                  <a:pt x="2028531" y="936201"/>
                  <a:pt x="2026509" y="936263"/>
                  <a:pt x="2024487" y="936346"/>
                </a:cubicBezTo>
                <a:cubicBezTo>
                  <a:pt x="2022464" y="936428"/>
                  <a:pt x="2020380" y="936552"/>
                  <a:pt x="2018233" y="936717"/>
                </a:cubicBezTo>
                <a:lnTo>
                  <a:pt x="2017614" y="936098"/>
                </a:lnTo>
                <a:lnTo>
                  <a:pt x="2017614" y="924335"/>
                </a:lnTo>
                <a:lnTo>
                  <a:pt x="2016995" y="924335"/>
                </a:lnTo>
                <a:cubicBezTo>
                  <a:pt x="2014684" y="928214"/>
                  <a:pt x="2011794" y="931351"/>
                  <a:pt x="2008327" y="933745"/>
                </a:cubicBezTo>
                <a:cubicBezTo>
                  <a:pt x="2004860" y="936139"/>
                  <a:pt x="2000444" y="937336"/>
                  <a:pt x="1995078" y="937336"/>
                </a:cubicBezTo>
                <a:cubicBezTo>
                  <a:pt x="1991033" y="937336"/>
                  <a:pt x="1987814" y="936614"/>
                  <a:pt x="1985420" y="935169"/>
                </a:cubicBezTo>
                <a:cubicBezTo>
                  <a:pt x="1983026" y="933725"/>
                  <a:pt x="1981292" y="931785"/>
                  <a:pt x="1980219" y="929349"/>
                </a:cubicBezTo>
                <a:cubicBezTo>
                  <a:pt x="1979146" y="926914"/>
                  <a:pt x="1978609" y="924211"/>
                  <a:pt x="1978609" y="921239"/>
                </a:cubicBezTo>
                <a:lnTo>
                  <a:pt x="1978609" y="884091"/>
                </a:lnTo>
                <a:lnTo>
                  <a:pt x="1977990" y="883472"/>
                </a:lnTo>
                <a:lnTo>
                  <a:pt x="1968703" y="883472"/>
                </a:lnTo>
                <a:lnTo>
                  <a:pt x="1968703" y="879138"/>
                </a:lnTo>
                <a:cubicBezTo>
                  <a:pt x="1970850" y="879138"/>
                  <a:pt x="1972996" y="879118"/>
                  <a:pt x="1975142" y="879077"/>
                </a:cubicBezTo>
                <a:cubicBezTo>
                  <a:pt x="1977289" y="879035"/>
                  <a:pt x="1979414" y="878973"/>
                  <a:pt x="1981519" y="878891"/>
                </a:cubicBezTo>
                <a:cubicBezTo>
                  <a:pt x="1983624" y="878808"/>
                  <a:pt x="1985750" y="878684"/>
                  <a:pt x="1987896" y="878519"/>
                </a:cubicBezTo>
                <a:close/>
                <a:moveTo>
                  <a:pt x="1562243" y="878519"/>
                </a:moveTo>
                <a:lnTo>
                  <a:pt x="1562862" y="879138"/>
                </a:lnTo>
                <a:lnTo>
                  <a:pt x="1562862" y="931145"/>
                </a:lnTo>
                <a:lnTo>
                  <a:pt x="1563481" y="931764"/>
                </a:lnTo>
                <a:lnTo>
                  <a:pt x="1572768" y="931764"/>
                </a:lnTo>
                <a:lnTo>
                  <a:pt x="1572768" y="936098"/>
                </a:lnTo>
                <a:lnTo>
                  <a:pt x="1543050" y="936098"/>
                </a:lnTo>
                <a:lnTo>
                  <a:pt x="1543050" y="931764"/>
                </a:lnTo>
                <a:lnTo>
                  <a:pt x="1552337" y="931764"/>
                </a:lnTo>
                <a:lnTo>
                  <a:pt x="1552956" y="931145"/>
                </a:lnTo>
                <a:lnTo>
                  <a:pt x="1552956" y="884091"/>
                </a:lnTo>
                <a:lnTo>
                  <a:pt x="1552337" y="883472"/>
                </a:lnTo>
                <a:lnTo>
                  <a:pt x="1543050" y="883472"/>
                </a:lnTo>
                <a:lnTo>
                  <a:pt x="1543050" y="879138"/>
                </a:lnTo>
                <a:cubicBezTo>
                  <a:pt x="1545196" y="879138"/>
                  <a:pt x="1547322" y="879118"/>
                  <a:pt x="1549427" y="879077"/>
                </a:cubicBezTo>
                <a:cubicBezTo>
                  <a:pt x="1551532" y="879035"/>
                  <a:pt x="1553658" y="878973"/>
                  <a:pt x="1555804" y="878891"/>
                </a:cubicBezTo>
                <a:cubicBezTo>
                  <a:pt x="1557950" y="878808"/>
                  <a:pt x="1560097" y="878684"/>
                  <a:pt x="1562243" y="878519"/>
                </a:cubicBezTo>
                <a:close/>
                <a:moveTo>
                  <a:pt x="1409843" y="878519"/>
                </a:moveTo>
                <a:lnTo>
                  <a:pt x="1410462" y="879138"/>
                </a:lnTo>
                <a:lnTo>
                  <a:pt x="1410462" y="931145"/>
                </a:lnTo>
                <a:lnTo>
                  <a:pt x="1411081" y="931764"/>
                </a:lnTo>
                <a:lnTo>
                  <a:pt x="1420368" y="931764"/>
                </a:lnTo>
                <a:lnTo>
                  <a:pt x="1420368" y="936098"/>
                </a:lnTo>
                <a:lnTo>
                  <a:pt x="1390650" y="936098"/>
                </a:lnTo>
                <a:lnTo>
                  <a:pt x="1390650" y="931764"/>
                </a:lnTo>
                <a:lnTo>
                  <a:pt x="1399937" y="931764"/>
                </a:lnTo>
                <a:lnTo>
                  <a:pt x="1400556" y="931145"/>
                </a:lnTo>
                <a:lnTo>
                  <a:pt x="1400556" y="884091"/>
                </a:lnTo>
                <a:lnTo>
                  <a:pt x="1399937" y="883472"/>
                </a:lnTo>
                <a:lnTo>
                  <a:pt x="1390650" y="883472"/>
                </a:lnTo>
                <a:lnTo>
                  <a:pt x="1390650" y="879138"/>
                </a:lnTo>
                <a:cubicBezTo>
                  <a:pt x="1392796" y="879138"/>
                  <a:pt x="1394922" y="879118"/>
                  <a:pt x="1397027" y="879077"/>
                </a:cubicBezTo>
                <a:cubicBezTo>
                  <a:pt x="1399132" y="879035"/>
                  <a:pt x="1401258" y="878973"/>
                  <a:pt x="1403404" y="878891"/>
                </a:cubicBezTo>
                <a:cubicBezTo>
                  <a:pt x="1405550" y="878808"/>
                  <a:pt x="1407697" y="878684"/>
                  <a:pt x="1409843" y="878519"/>
                </a:cubicBezTo>
                <a:close/>
                <a:moveTo>
                  <a:pt x="730596" y="878519"/>
                </a:moveTo>
                <a:lnTo>
                  <a:pt x="731215" y="879138"/>
                </a:lnTo>
                <a:lnTo>
                  <a:pt x="731215" y="918762"/>
                </a:lnTo>
                <a:cubicBezTo>
                  <a:pt x="731215" y="922807"/>
                  <a:pt x="731896" y="925986"/>
                  <a:pt x="733258" y="928297"/>
                </a:cubicBezTo>
                <a:cubicBezTo>
                  <a:pt x="734621" y="930608"/>
                  <a:pt x="737035" y="931764"/>
                  <a:pt x="740502" y="931764"/>
                </a:cubicBezTo>
                <a:cubicBezTo>
                  <a:pt x="743969" y="931764"/>
                  <a:pt x="747209" y="930588"/>
                  <a:pt x="750223" y="928235"/>
                </a:cubicBezTo>
                <a:cubicBezTo>
                  <a:pt x="753236" y="925882"/>
                  <a:pt x="756393" y="921899"/>
                  <a:pt x="759695" y="916286"/>
                </a:cubicBezTo>
                <a:lnTo>
                  <a:pt x="759695" y="884091"/>
                </a:lnTo>
                <a:lnTo>
                  <a:pt x="759076" y="883472"/>
                </a:lnTo>
                <a:lnTo>
                  <a:pt x="749789" y="883472"/>
                </a:lnTo>
                <a:lnTo>
                  <a:pt x="749789" y="879138"/>
                </a:lnTo>
                <a:cubicBezTo>
                  <a:pt x="751935" y="879138"/>
                  <a:pt x="754082" y="879118"/>
                  <a:pt x="756228" y="879077"/>
                </a:cubicBezTo>
                <a:cubicBezTo>
                  <a:pt x="758374" y="879035"/>
                  <a:pt x="760500" y="878973"/>
                  <a:pt x="762605" y="878891"/>
                </a:cubicBezTo>
                <a:cubicBezTo>
                  <a:pt x="764710" y="878808"/>
                  <a:pt x="766836" y="878684"/>
                  <a:pt x="768982" y="878519"/>
                </a:cubicBezTo>
                <a:lnTo>
                  <a:pt x="769601" y="879138"/>
                </a:lnTo>
                <a:lnTo>
                  <a:pt x="769601" y="931145"/>
                </a:lnTo>
                <a:lnTo>
                  <a:pt x="770220" y="931764"/>
                </a:lnTo>
                <a:lnTo>
                  <a:pt x="779507" y="931764"/>
                </a:lnTo>
                <a:lnTo>
                  <a:pt x="779507" y="936098"/>
                </a:lnTo>
                <a:cubicBezTo>
                  <a:pt x="777361" y="936098"/>
                  <a:pt x="775276" y="936119"/>
                  <a:pt x="773254" y="936160"/>
                </a:cubicBezTo>
                <a:cubicBezTo>
                  <a:pt x="771231" y="936201"/>
                  <a:pt x="769209" y="936263"/>
                  <a:pt x="767186" y="936346"/>
                </a:cubicBezTo>
                <a:cubicBezTo>
                  <a:pt x="765164" y="936428"/>
                  <a:pt x="763080" y="936552"/>
                  <a:pt x="760933" y="936717"/>
                </a:cubicBezTo>
                <a:lnTo>
                  <a:pt x="760314" y="936098"/>
                </a:lnTo>
                <a:lnTo>
                  <a:pt x="760314" y="924335"/>
                </a:lnTo>
                <a:lnTo>
                  <a:pt x="759695" y="924335"/>
                </a:lnTo>
                <a:cubicBezTo>
                  <a:pt x="757384" y="928214"/>
                  <a:pt x="754494" y="931351"/>
                  <a:pt x="751027" y="933745"/>
                </a:cubicBezTo>
                <a:cubicBezTo>
                  <a:pt x="747560" y="936139"/>
                  <a:pt x="743144" y="937336"/>
                  <a:pt x="737778" y="937336"/>
                </a:cubicBezTo>
                <a:cubicBezTo>
                  <a:pt x="733733" y="937336"/>
                  <a:pt x="730514" y="936614"/>
                  <a:pt x="728120" y="935169"/>
                </a:cubicBezTo>
                <a:cubicBezTo>
                  <a:pt x="725726" y="933725"/>
                  <a:pt x="723992" y="931785"/>
                  <a:pt x="722919" y="929349"/>
                </a:cubicBezTo>
                <a:cubicBezTo>
                  <a:pt x="721846" y="926914"/>
                  <a:pt x="721309" y="924211"/>
                  <a:pt x="721309" y="921239"/>
                </a:cubicBezTo>
                <a:lnTo>
                  <a:pt x="721309" y="884091"/>
                </a:lnTo>
                <a:lnTo>
                  <a:pt x="720690" y="883472"/>
                </a:lnTo>
                <a:lnTo>
                  <a:pt x="711403" y="883472"/>
                </a:lnTo>
                <a:lnTo>
                  <a:pt x="711403" y="879138"/>
                </a:lnTo>
                <a:cubicBezTo>
                  <a:pt x="713550" y="879138"/>
                  <a:pt x="715696" y="879118"/>
                  <a:pt x="717842" y="879077"/>
                </a:cubicBezTo>
                <a:cubicBezTo>
                  <a:pt x="719989" y="879035"/>
                  <a:pt x="722114" y="878973"/>
                  <a:pt x="724219" y="878891"/>
                </a:cubicBezTo>
                <a:cubicBezTo>
                  <a:pt x="726324" y="878808"/>
                  <a:pt x="728450" y="878684"/>
                  <a:pt x="730596" y="878519"/>
                </a:cubicBezTo>
                <a:close/>
                <a:moveTo>
                  <a:pt x="628793" y="878519"/>
                </a:moveTo>
                <a:lnTo>
                  <a:pt x="629412" y="879138"/>
                </a:lnTo>
                <a:lnTo>
                  <a:pt x="629412" y="931145"/>
                </a:lnTo>
                <a:lnTo>
                  <a:pt x="630031" y="931764"/>
                </a:lnTo>
                <a:lnTo>
                  <a:pt x="639318" y="931764"/>
                </a:lnTo>
                <a:lnTo>
                  <a:pt x="639318" y="936098"/>
                </a:lnTo>
                <a:lnTo>
                  <a:pt x="609600" y="936098"/>
                </a:lnTo>
                <a:lnTo>
                  <a:pt x="609600" y="931764"/>
                </a:lnTo>
                <a:lnTo>
                  <a:pt x="618887" y="931764"/>
                </a:lnTo>
                <a:lnTo>
                  <a:pt x="619506" y="931145"/>
                </a:lnTo>
                <a:lnTo>
                  <a:pt x="619506" y="884091"/>
                </a:lnTo>
                <a:lnTo>
                  <a:pt x="618887" y="883472"/>
                </a:lnTo>
                <a:lnTo>
                  <a:pt x="609600" y="883472"/>
                </a:lnTo>
                <a:lnTo>
                  <a:pt x="609600" y="879138"/>
                </a:lnTo>
                <a:cubicBezTo>
                  <a:pt x="611746" y="879138"/>
                  <a:pt x="613872" y="879118"/>
                  <a:pt x="615977" y="879077"/>
                </a:cubicBezTo>
                <a:cubicBezTo>
                  <a:pt x="618082" y="879035"/>
                  <a:pt x="620208" y="878973"/>
                  <a:pt x="622354" y="878891"/>
                </a:cubicBezTo>
                <a:cubicBezTo>
                  <a:pt x="624500" y="878808"/>
                  <a:pt x="626647" y="878684"/>
                  <a:pt x="628793" y="878519"/>
                </a:cubicBezTo>
                <a:close/>
                <a:moveTo>
                  <a:pt x="1937823" y="877900"/>
                </a:moveTo>
                <a:cubicBezTo>
                  <a:pt x="1942116" y="877900"/>
                  <a:pt x="1945501" y="878622"/>
                  <a:pt x="1947977" y="880067"/>
                </a:cubicBezTo>
                <a:cubicBezTo>
                  <a:pt x="1950454" y="881512"/>
                  <a:pt x="1952228" y="883452"/>
                  <a:pt x="1953301" y="885887"/>
                </a:cubicBezTo>
                <a:cubicBezTo>
                  <a:pt x="1954375" y="888322"/>
                  <a:pt x="1954911" y="891026"/>
                  <a:pt x="1954911" y="893997"/>
                </a:cubicBezTo>
                <a:lnTo>
                  <a:pt x="1954911" y="931145"/>
                </a:lnTo>
                <a:lnTo>
                  <a:pt x="1955530" y="931764"/>
                </a:lnTo>
                <a:lnTo>
                  <a:pt x="1964817" y="931764"/>
                </a:lnTo>
                <a:lnTo>
                  <a:pt x="1964817" y="936098"/>
                </a:lnTo>
                <a:lnTo>
                  <a:pt x="1935099" y="936098"/>
                </a:lnTo>
                <a:lnTo>
                  <a:pt x="1935099" y="931764"/>
                </a:lnTo>
                <a:lnTo>
                  <a:pt x="1944386" y="931764"/>
                </a:lnTo>
                <a:lnTo>
                  <a:pt x="1945005" y="931145"/>
                </a:lnTo>
                <a:lnTo>
                  <a:pt x="1945005" y="896474"/>
                </a:lnTo>
                <a:cubicBezTo>
                  <a:pt x="1945005" y="892429"/>
                  <a:pt x="1944303" y="889251"/>
                  <a:pt x="1942900" y="886939"/>
                </a:cubicBezTo>
                <a:cubicBezTo>
                  <a:pt x="1941497" y="884628"/>
                  <a:pt x="1938896" y="883472"/>
                  <a:pt x="1935099" y="883472"/>
                </a:cubicBezTo>
                <a:cubicBezTo>
                  <a:pt x="1931632" y="883472"/>
                  <a:pt x="1928309" y="884649"/>
                  <a:pt x="1925131" y="887001"/>
                </a:cubicBezTo>
                <a:cubicBezTo>
                  <a:pt x="1921953" y="889354"/>
                  <a:pt x="1918672" y="893337"/>
                  <a:pt x="1915287" y="898950"/>
                </a:cubicBezTo>
                <a:lnTo>
                  <a:pt x="1915287" y="931145"/>
                </a:lnTo>
                <a:lnTo>
                  <a:pt x="1915906" y="931764"/>
                </a:lnTo>
                <a:lnTo>
                  <a:pt x="1925193" y="931764"/>
                </a:lnTo>
                <a:lnTo>
                  <a:pt x="1925193" y="936098"/>
                </a:lnTo>
                <a:lnTo>
                  <a:pt x="1895475" y="936098"/>
                </a:lnTo>
                <a:lnTo>
                  <a:pt x="1895475" y="931764"/>
                </a:lnTo>
                <a:lnTo>
                  <a:pt x="1904762" y="931764"/>
                </a:lnTo>
                <a:lnTo>
                  <a:pt x="1905381" y="931145"/>
                </a:lnTo>
                <a:lnTo>
                  <a:pt x="1905381" y="884091"/>
                </a:lnTo>
                <a:lnTo>
                  <a:pt x="1904762" y="883472"/>
                </a:lnTo>
                <a:lnTo>
                  <a:pt x="1895475" y="883472"/>
                </a:lnTo>
                <a:lnTo>
                  <a:pt x="1895475" y="879138"/>
                </a:lnTo>
                <a:cubicBezTo>
                  <a:pt x="1897621" y="879138"/>
                  <a:pt x="1899706" y="879118"/>
                  <a:pt x="1901728" y="879077"/>
                </a:cubicBezTo>
                <a:cubicBezTo>
                  <a:pt x="1903751" y="879035"/>
                  <a:pt x="1905773" y="878973"/>
                  <a:pt x="1907796" y="878891"/>
                </a:cubicBezTo>
                <a:cubicBezTo>
                  <a:pt x="1909818" y="878808"/>
                  <a:pt x="1911903" y="878684"/>
                  <a:pt x="1914049" y="878519"/>
                </a:cubicBezTo>
                <a:lnTo>
                  <a:pt x="1914668" y="879138"/>
                </a:lnTo>
                <a:lnTo>
                  <a:pt x="1914668" y="890902"/>
                </a:lnTo>
                <a:lnTo>
                  <a:pt x="1915287" y="890902"/>
                </a:lnTo>
                <a:cubicBezTo>
                  <a:pt x="1917681" y="887022"/>
                  <a:pt x="1920694" y="883885"/>
                  <a:pt x="1924327" y="881491"/>
                </a:cubicBezTo>
                <a:cubicBezTo>
                  <a:pt x="1927959" y="879097"/>
                  <a:pt x="1932458" y="877900"/>
                  <a:pt x="1937823" y="877900"/>
                </a:cubicBezTo>
                <a:close/>
                <a:moveTo>
                  <a:pt x="1858518" y="877900"/>
                </a:moveTo>
                <a:cubicBezTo>
                  <a:pt x="1863636" y="877900"/>
                  <a:pt x="1868342" y="879097"/>
                  <a:pt x="1872634" y="881491"/>
                </a:cubicBezTo>
                <a:cubicBezTo>
                  <a:pt x="1876927" y="883885"/>
                  <a:pt x="1880394" y="887311"/>
                  <a:pt x="1883036" y="891769"/>
                </a:cubicBezTo>
                <a:cubicBezTo>
                  <a:pt x="1885677" y="896226"/>
                  <a:pt x="1886998" y="901509"/>
                  <a:pt x="1886998" y="907618"/>
                </a:cubicBezTo>
                <a:cubicBezTo>
                  <a:pt x="1886998" y="913727"/>
                  <a:pt x="1885677" y="919010"/>
                  <a:pt x="1883036" y="923468"/>
                </a:cubicBezTo>
                <a:cubicBezTo>
                  <a:pt x="1880394" y="927925"/>
                  <a:pt x="1876927" y="931351"/>
                  <a:pt x="1872634" y="933745"/>
                </a:cubicBezTo>
                <a:cubicBezTo>
                  <a:pt x="1868342" y="936139"/>
                  <a:pt x="1863636" y="937336"/>
                  <a:pt x="1858518" y="937336"/>
                </a:cubicBezTo>
                <a:cubicBezTo>
                  <a:pt x="1853483" y="937336"/>
                  <a:pt x="1848798" y="936139"/>
                  <a:pt x="1844464" y="933745"/>
                </a:cubicBezTo>
                <a:cubicBezTo>
                  <a:pt x="1840130" y="931351"/>
                  <a:pt x="1836642" y="927925"/>
                  <a:pt x="1834001" y="923468"/>
                </a:cubicBezTo>
                <a:cubicBezTo>
                  <a:pt x="1831359" y="919010"/>
                  <a:pt x="1830038" y="913727"/>
                  <a:pt x="1830038" y="907618"/>
                </a:cubicBezTo>
                <a:cubicBezTo>
                  <a:pt x="1830038" y="901509"/>
                  <a:pt x="1831359" y="896226"/>
                  <a:pt x="1834001" y="891769"/>
                </a:cubicBezTo>
                <a:cubicBezTo>
                  <a:pt x="1836642" y="887311"/>
                  <a:pt x="1840130" y="883885"/>
                  <a:pt x="1844464" y="881491"/>
                </a:cubicBezTo>
                <a:cubicBezTo>
                  <a:pt x="1848798" y="879097"/>
                  <a:pt x="1853483" y="877900"/>
                  <a:pt x="1858518" y="877900"/>
                </a:cubicBezTo>
                <a:close/>
                <a:moveTo>
                  <a:pt x="1728254" y="877900"/>
                </a:moveTo>
                <a:cubicBezTo>
                  <a:pt x="1730896" y="877900"/>
                  <a:pt x="1733331" y="878251"/>
                  <a:pt x="1735560" y="878953"/>
                </a:cubicBezTo>
                <a:cubicBezTo>
                  <a:pt x="1737789" y="879654"/>
                  <a:pt x="1739605" y="880583"/>
                  <a:pt x="1741008" y="881739"/>
                </a:cubicBezTo>
                <a:lnTo>
                  <a:pt x="1742246" y="879138"/>
                </a:lnTo>
                <a:lnTo>
                  <a:pt x="1746952" y="879138"/>
                </a:lnTo>
                <a:cubicBezTo>
                  <a:pt x="1747365" y="881945"/>
                  <a:pt x="1747881" y="884752"/>
                  <a:pt x="1748500" y="887559"/>
                </a:cubicBezTo>
                <a:cubicBezTo>
                  <a:pt x="1749119" y="890365"/>
                  <a:pt x="1749841" y="893172"/>
                  <a:pt x="1750667" y="895979"/>
                </a:cubicBezTo>
                <a:lnTo>
                  <a:pt x="1746580" y="897217"/>
                </a:lnTo>
                <a:cubicBezTo>
                  <a:pt x="1744764" y="892759"/>
                  <a:pt x="1742391" y="889148"/>
                  <a:pt x="1739460" y="886382"/>
                </a:cubicBezTo>
                <a:cubicBezTo>
                  <a:pt x="1736530" y="883617"/>
                  <a:pt x="1732753" y="882234"/>
                  <a:pt x="1728131" y="882234"/>
                </a:cubicBezTo>
                <a:cubicBezTo>
                  <a:pt x="1723838" y="882234"/>
                  <a:pt x="1720825" y="883204"/>
                  <a:pt x="1719091" y="885144"/>
                </a:cubicBezTo>
                <a:cubicBezTo>
                  <a:pt x="1717358" y="887084"/>
                  <a:pt x="1716491" y="889168"/>
                  <a:pt x="1716491" y="891397"/>
                </a:cubicBezTo>
                <a:cubicBezTo>
                  <a:pt x="1716491" y="893626"/>
                  <a:pt x="1717337" y="895380"/>
                  <a:pt x="1719029" y="896660"/>
                </a:cubicBezTo>
                <a:cubicBezTo>
                  <a:pt x="1720722" y="897939"/>
                  <a:pt x="1722909" y="899012"/>
                  <a:pt x="1725592" y="899879"/>
                </a:cubicBezTo>
                <a:cubicBezTo>
                  <a:pt x="1728275" y="900746"/>
                  <a:pt x="1731123" y="901633"/>
                  <a:pt x="1734136" y="902541"/>
                </a:cubicBezTo>
                <a:cubicBezTo>
                  <a:pt x="1737149" y="903449"/>
                  <a:pt x="1739997" y="904584"/>
                  <a:pt x="1742680" y="905947"/>
                </a:cubicBezTo>
                <a:cubicBezTo>
                  <a:pt x="1745363" y="907309"/>
                  <a:pt x="1747550" y="909125"/>
                  <a:pt x="1749243" y="911395"/>
                </a:cubicBezTo>
                <a:cubicBezTo>
                  <a:pt x="1750935" y="913665"/>
                  <a:pt x="1751781" y="916657"/>
                  <a:pt x="1751781" y="920372"/>
                </a:cubicBezTo>
                <a:cubicBezTo>
                  <a:pt x="1751781" y="924500"/>
                  <a:pt x="1750729" y="927822"/>
                  <a:pt x="1748623" y="930340"/>
                </a:cubicBezTo>
                <a:cubicBezTo>
                  <a:pt x="1746518" y="932858"/>
                  <a:pt x="1743959" y="934653"/>
                  <a:pt x="1740946" y="935726"/>
                </a:cubicBezTo>
                <a:cubicBezTo>
                  <a:pt x="1737933" y="936800"/>
                  <a:pt x="1735023" y="937336"/>
                  <a:pt x="1732217" y="937336"/>
                </a:cubicBezTo>
                <a:cubicBezTo>
                  <a:pt x="1728832" y="937336"/>
                  <a:pt x="1725799" y="936882"/>
                  <a:pt x="1723116" y="935974"/>
                </a:cubicBezTo>
                <a:cubicBezTo>
                  <a:pt x="1720433" y="935066"/>
                  <a:pt x="1718018" y="933869"/>
                  <a:pt x="1715872" y="932383"/>
                </a:cubicBezTo>
                <a:lnTo>
                  <a:pt x="1714014" y="936098"/>
                </a:lnTo>
                <a:lnTo>
                  <a:pt x="1709309" y="936098"/>
                </a:lnTo>
                <a:cubicBezTo>
                  <a:pt x="1708814" y="932878"/>
                  <a:pt x="1708215" y="929680"/>
                  <a:pt x="1707514" y="926501"/>
                </a:cubicBezTo>
                <a:cubicBezTo>
                  <a:pt x="1706812" y="923323"/>
                  <a:pt x="1705966" y="920125"/>
                  <a:pt x="1704975" y="916905"/>
                </a:cubicBezTo>
                <a:lnTo>
                  <a:pt x="1709061" y="915667"/>
                </a:lnTo>
                <a:cubicBezTo>
                  <a:pt x="1711290" y="920290"/>
                  <a:pt x="1713808" y="923860"/>
                  <a:pt x="1716615" y="926378"/>
                </a:cubicBezTo>
                <a:cubicBezTo>
                  <a:pt x="1719421" y="928895"/>
                  <a:pt x="1722187" y="930629"/>
                  <a:pt x="1724911" y="931578"/>
                </a:cubicBezTo>
                <a:cubicBezTo>
                  <a:pt x="1727635" y="932528"/>
                  <a:pt x="1729988" y="933002"/>
                  <a:pt x="1731969" y="933002"/>
                </a:cubicBezTo>
                <a:cubicBezTo>
                  <a:pt x="1734858" y="933002"/>
                  <a:pt x="1737438" y="932197"/>
                  <a:pt x="1739708" y="930588"/>
                </a:cubicBezTo>
                <a:cubicBezTo>
                  <a:pt x="1741978" y="928978"/>
                  <a:pt x="1743113" y="926522"/>
                  <a:pt x="1743113" y="923220"/>
                </a:cubicBezTo>
                <a:cubicBezTo>
                  <a:pt x="1743113" y="920661"/>
                  <a:pt x="1742267" y="918659"/>
                  <a:pt x="1740575" y="917215"/>
                </a:cubicBezTo>
                <a:cubicBezTo>
                  <a:pt x="1738883" y="915770"/>
                  <a:pt x="1736695" y="914594"/>
                  <a:pt x="1734012" y="913686"/>
                </a:cubicBezTo>
                <a:cubicBezTo>
                  <a:pt x="1731329" y="912778"/>
                  <a:pt x="1728481" y="911890"/>
                  <a:pt x="1725468" y="911023"/>
                </a:cubicBezTo>
                <a:cubicBezTo>
                  <a:pt x="1722455" y="910157"/>
                  <a:pt x="1719607" y="909104"/>
                  <a:pt x="1716924" y="907866"/>
                </a:cubicBezTo>
                <a:cubicBezTo>
                  <a:pt x="1714241" y="906628"/>
                  <a:pt x="1712054" y="904915"/>
                  <a:pt x="1710362" y="902727"/>
                </a:cubicBezTo>
                <a:cubicBezTo>
                  <a:pt x="1708669" y="900540"/>
                  <a:pt x="1707823" y="897671"/>
                  <a:pt x="1707823" y="894121"/>
                </a:cubicBezTo>
                <a:cubicBezTo>
                  <a:pt x="1707823" y="890489"/>
                  <a:pt x="1708814" y="887476"/>
                  <a:pt x="1710795" y="885082"/>
                </a:cubicBezTo>
                <a:cubicBezTo>
                  <a:pt x="1712776" y="882688"/>
                  <a:pt x="1715315" y="880893"/>
                  <a:pt x="1718410" y="879696"/>
                </a:cubicBezTo>
                <a:cubicBezTo>
                  <a:pt x="1721506" y="878499"/>
                  <a:pt x="1724787" y="877900"/>
                  <a:pt x="1728254" y="877900"/>
                </a:cubicBezTo>
                <a:close/>
                <a:moveTo>
                  <a:pt x="1664551" y="877900"/>
                </a:moveTo>
                <a:cubicBezTo>
                  <a:pt x="1668514" y="877900"/>
                  <a:pt x="1672104" y="878457"/>
                  <a:pt x="1675324" y="879572"/>
                </a:cubicBezTo>
                <a:cubicBezTo>
                  <a:pt x="1678543" y="880686"/>
                  <a:pt x="1681123" y="882626"/>
                  <a:pt x="1683063" y="885392"/>
                </a:cubicBezTo>
                <a:cubicBezTo>
                  <a:pt x="1685003" y="888157"/>
                  <a:pt x="1685973" y="892058"/>
                  <a:pt x="1685973" y="897093"/>
                </a:cubicBezTo>
                <a:lnTo>
                  <a:pt x="1685973" y="926563"/>
                </a:lnTo>
                <a:cubicBezTo>
                  <a:pt x="1685973" y="927719"/>
                  <a:pt x="1686241" y="928875"/>
                  <a:pt x="1686778" y="930031"/>
                </a:cubicBezTo>
                <a:cubicBezTo>
                  <a:pt x="1687314" y="931186"/>
                  <a:pt x="1688367" y="931764"/>
                  <a:pt x="1689935" y="931764"/>
                </a:cubicBezTo>
                <a:cubicBezTo>
                  <a:pt x="1691091" y="931764"/>
                  <a:pt x="1692123" y="931351"/>
                  <a:pt x="1693031" y="930526"/>
                </a:cubicBezTo>
                <a:cubicBezTo>
                  <a:pt x="1693939" y="929700"/>
                  <a:pt x="1694806" y="928751"/>
                  <a:pt x="1695631" y="927678"/>
                </a:cubicBezTo>
                <a:lnTo>
                  <a:pt x="1698974" y="930526"/>
                </a:lnTo>
                <a:cubicBezTo>
                  <a:pt x="1697984" y="931929"/>
                  <a:pt x="1696911" y="933147"/>
                  <a:pt x="1695755" y="934179"/>
                </a:cubicBezTo>
                <a:cubicBezTo>
                  <a:pt x="1694599" y="935211"/>
                  <a:pt x="1693320" y="935995"/>
                  <a:pt x="1691916" y="936531"/>
                </a:cubicBezTo>
                <a:cubicBezTo>
                  <a:pt x="1690513" y="937068"/>
                  <a:pt x="1688903" y="937336"/>
                  <a:pt x="1687087" y="937336"/>
                </a:cubicBezTo>
                <a:cubicBezTo>
                  <a:pt x="1684281" y="937336"/>
                  <a:pt x="1681887" y="936717"/>
                  <a:pt x="1679905" y="935479"/>
                </a:cubicBezTo>
                <a:cubicBezTo>
                  <a:pt x="1677924" y="934241"/>
                  <a:pt x="1676645" y="932383"/>
                  <a:pt x="1676067" y="929907"/>
                </a:cubicBezTo>
                <a:cubicBezTo>
                  <a:pt x="1674168" y="932053"/>
                  <a:pt x="1671733" y="933828"/>
                  <a:pt x="1668761" y="935231"/>
                </a:cubicBezTo>
                <a:cubicBezTo>
                  <a:pt x="1665789" y="936635"/>
                  <a:pt x="1662240" y="937336"/>
                  <a:pt x="1658112" y="937336"/>
                </a:cubicBezTo>
                <a:cubicBezTo>
                  <a:pt x="1651591" y="937336"/>
                  <a:pt x="1646555" y="935726"/>
                  <a:pt x="1643005" y="932507"/>
                </a:cubicBezTo>
                <a:cubicBezTo>
                  <a:pt x="1639456" y="929288"/>
                  <a:pt x="1637681" y="925449"/>
                  <a:pt x="1637681" y="920991"/>
                </a:cubicBezTo>
                <a:cubicBezTo>
                  <a:pt x="1637681" y="916451"/>
                  <a:pt x="1639456" y="912592"/>
                  <a:pt x="1643005" y="909414"/>
                </a:cubicBezTo>
                <a:cubicBezTo>
                  <a:pt x="1646555" y="906235"/>
                  <a:pt x="1651591" y="904646"/>
                  <a:pt x="1658112" y="904646"/>
                </a:cubicBezTo>
                <a:cubicBezTo>
                  <a:pt x="1662240" y="904646"/>
                  <a:pt x="1665789" y="905348"/>
                  <a:pt x="1668761" y="906751"/>
                </a:cubicBezTo>
                <a:cubicBezTo>
                  <a:pt x="1671733" y="908155"/>
                  <a:pt x="1674168" y="909930"/>
                  <a:pt x="1676067" y="912076"/>
                </a:cubicBezTo>
                <a:lnTo>
                  <a:pt x="1676067" y="898950"/>
                </a:lnTo>
                <a:cubicBezTo>
                  <a:pt x="1676067" y="893915"/>
                  <a:pt x="1675138" y="889973"/>
                  <a:pt x="1673281" y="887125"/>
                </a:cubicBezTo>
                <a:cubicBezTo>
                  <a:pt x="1671423" y="884277"/>
                  <a:pt x="1668142" y="882853"/>
                  <a:pt x="1663437" y="882853"/>
                </a:cubicBezTo>
                <a:cubicBezTo>
                  <a:pt x="1660878" y="882853"/>
                  <a:pt x="1658504" y="883121"/>
                  <a:pt x="1656317" y="883658"/>
                </a:cubicBezTo>
                <a:cubicBezTo>
                  <a:pt x="1654129" y="884195"/>
                  <a:pt x="1652086" y="885165"/>
                  <a:pt x="1650187" y="886568"/>
                </a:cubicBezTo>
                <a:cubicBezTo>
                  <a:pt x="1651508" y="887311"/>
                  <a:pt x="1652437" y="888219"/>
                  <a:pt x="1652973" y="889292"/>
                </a:cubicBezTo>
                <a:cubicBezTo>
                  <a:pt x="1653510" y="890365"/>
                  <a:pt x="1653778" y="891521"/>
                  <a:pt x="1653778" y="892759"/>
                </a:cubicBezTo>
                <a:cubicBezTo>
                  <a:pt x="1653778" y="894575"/>
                  <a:pt x="1653159" y="896061"/>
                  <a:pt x="1651921" y="897217"/>
                </a:cubicBezTo>
                <a:cubicBezTo>
                  <a:pt x="1650682" y="898373"/>
                  <a:pt x="1649238" y="898950"/>
                  <a:pt x="1647587" y="898950"/>
                </a:cubicBezTo>
                <a:cubicBezTo>
                  <a:pt x="1645853" y="898950"/>
                  <a:pt x="1644388" y="898331"/>
                  <a:pt x="1643191" y="897093"/>
                </a:cubicBezTo>
                <a:cubicBezTo>
                  <a:pt x="1641994" y="895855"/>
                  <a:pt x="1641396" y="894163"/>
                  <a:pt x="1641396" y="892016"/>
                </a:cubicBezTo>
                <a:cubicBezTo>
                  <a:pt x="1641396" y="889870"/>
                  <a:pt x="1642056" y="887930"/>
                  <a:pt x="1643377" y="886196"/>
                </a:cubicBezTo>
                <a:cubicBezTo>
                  <a:pt x="1644698" y="884463"/>
                  <a:pt x="1646472" y="882977"/>
                  <a:pt x="1648701" y="881739"/>
                </a:cubicBezTo>
                <a:cubicBezTo>
                  <a:pt x="1650930" y="880501"/>
                  <a:pt x="1653427" y="879551"/>
                  <a:pt x="1656193" y="878891"/>
                </a:cubicBezTo>
                <a:cubicBezTo>
                  <a:pt x="1658958" y="878230"/>
                  <a:pt x="1661744" y="877900"/>
                  <a:pt x="1664551" y="877900"/>
                </a:cubicBezTo>
                <a:close/>
                <a:moveTo>
                  <a:pt x="1469860" y="877900"/>
                </a:moveTo>
                <a:cubicBezTo>
                  <a:pt x="1475473" y="877900"/>
                  <a:pt x="1479580" y="879138"/>
                  <a:pt x="1482180" y="881615"/>
                </a:cubicBezTo>
                <a:cubicBezTo>
                  <a:pt x="1484781" y="884091"/>
                  <a:pt x="1486329" y="887228"/>
                  <a:pt x="1486824" y="891026"/>
                </a:cubicBezTo>
                <a:cubicBezTo>
                  <a:pt x="1489218" y="886898"/>
                  <a:pt x="1492066" y="883679"/>
                  <a:pt x="1495368" y="881367"/>
                </a:cubicBezTo>
                <a:cubicBezTo>
                  <a:pt x="1498670" y="879056"/>
                  <a:pt x="1502963" y="877900"/>
                  <a:pt x="1508246" y="877900"/>
                </a:cubicBezTo>
                <a:cubicBezTo>
                  <a:pt x="1512538" y="877900"/>
                  <a:pt x="1515923" y="878622"/>
                  <a:pt x="1518399" y="880067"/>
                </a:cubicBezTo>
                <a:cubicBezTo>
                  <a:pt x="1520876" y="881512"/>
                  <a:pt x="1522651" y="883452"/>
                  <a:pt x="1523724" y="885887"/>
                </a:cubicBezTo>
                <a:cubicBezTo>
                  <a:pt x="1524797" y="888322"/>
                  <a:pt x="1525334" y="891026"/>
                  <a:pt x="1525334" y="893997"/>
                </a:cubicBezTo>
                <a:lnTo>
                  <a:pt x="1525334" y="931145"/>
                </a:lnTo>
                <a:lnTo>
                  <a:pt x="1525953" y="931764"/>
                </a:lnTo>
                <a:lnTo>
                  <a:pt x="1535240" y="931764"/>
                </a:lnTo>
                <a:lnTo>
                  <a:pt x="1535240" y="936098"/>
                </a:lnTo>
                <a:lnTo>
                  <a:pt x="1506141" y="936098"/>
                </a:lnTo>
                <a:lnTo>
                  <a:pt x="1506141" y="931764"/>
                </a:lnTo>
                <a:lnTo>
                  <a:pt x="1514808" y="931764"/>
                </a:lnTo>
                <a:lnTo>
                  <a:pt x="1515428" y="931145"/>
                </a:lnTo>
                <a:lnTo>
                  <a:pt x="1515428" y="896474"/>
                </a:lnTo>
                <a:cubicBezTo>
                  <a:pt x="1515428" y="892429"/>
                  <a:pt x="1514726" y="889251"/>
                  <a:pt x="1513322" y="886939"/>
                </a:cubicBezTo>
                <a:cubicBezTo>
                  <a:pt x="1511919" y="884628"/>
                  <a:pt x="1509319" y="883472"/>
                  <a:pt x="1505521" y="883472"/>
                </a:cubicBezTo>
                <a:cubicBezTo>
                  <a:pt x="1502054" y="883472"/>
                  <a:pt x="1498938" y="884649"/>
                  <a:pt x="1496173" y="887001"/>
                </a:cubicBezTo>
                <a:cubicBezTo>
                  <a:pt x="1493407" y="889354"/>
                  <a:pt x="1490332" y="893337"/>
                  <a:pt x="1486948" y="898950"/>
                </a:cubicBezTo>
                <a:lnTo>
                  <a:pt x="1486948" y="931145"/>
                </a:lnTo>
                <a:lnTo>
                  <a:pt x="1487567" y="931764"/>
                </a:lnTo>
                <a:lnTo>
                  <a:pt x="1496235" y="931764"/>
                </a:lnTo>
                <a:lnTo>
                  <a:pt x="1496235" y="936098"/>
                </a:lnTo>
                <a:lnTo>
                  <a:pt x="1467755" y="936098"/>
                </a:lnTo>
                <a:lnTo>
                  <a:pt x="1467755" y="931764"/>
                </a:lnTo>
                <a:lnTo>
                  <a:pt x="1476423" y="931764"/>
                </a:lnTo>
                <a:lnTo>
                  <a:pt x="1477042" y="931145"/>
                </a:lnTo>
                <a:lnTo>
                  <a:pt x="1477042" y="896474"/>
                </a:lnTo>
                <a:cubicBezTo>
                  <a:pt x="1477042" y="892429"/>
                  <a:pt x="1476340" y="889251"/>
                  <a:pt x="1474937" y="886939"/>
                </a:cubicBezTo>
                <a:cubicBezTo>
                  <a:pt x="1473533" y="884628"/>
                  <a:pt x="1470933" y="883472"/>
                  <a:pt x="1467136" y="883472"/>
                </a:cubicBezTo>
                <a:cubicBezTo>
                  <a:pt x="1463669" y="883472"/>
                  <a:pt x="1460553" y="884649"/>
                  <a:pt x="1457787" y="887001"/>
                </a:cubicBezTo>
                <a:cubicBezTo>
                  <a:pt x="1455022" y="889354"/>
                  <a:pt x="1451947" y="893337"/>
                  <a:pt x="1448562" y="898950"/>
                </a:cubicBezTo>
                <a:lnTo>
                  <a:pt x="1448562" y="931145"/>
                </a:lnTo>
                <a:lnTo>
                  <a:pt x="1449181" y="931764"/>
                </a:lnTo>
                <a:lnTo>
                  <a:pt x="1457849" y="931764"/>
                </a:lnTo>
                <a:lnTo>
                  <a:pt x="1457849" y="936098"/>
                </a:lnTo>
                <a:lnTo>
                  <a:pt x="1428750" y="936098"/>
                </a:lnTo>
                <a:lnTo>
                  <a:pt x="1428750" y="931764"/>
                </a:lnTo>
                <a:lnTo>
                  <a:pt x="1438037" y="931764"/>
                </a:lnTo>
                <a:lnTo>
                  <a:pt x="1438656" y="931145"/>
                </a:lnTo>
                <a:lnTo>
                  <a:pt x="1438656" y="884091"/>
                </a:lnTo>
                <a:lnTo>
                  <a:pt x="1438037" y="883472"/>
                </a:lnTo>
                <a:lnTo>
                  <a:pt x="1428750" y="883472"/>
                </a:lnTo>
                <a:lnTo>
                  <a:pt x="1428750" y="879138"/>
                </a:lnTo>
                <a:cubicBezTo>
                  <a:pt x="1430896" y="879138"/>
                  <a:pt x="1432981" y="879118"/>
                  <a:pt x="1435003" y="879077"/>
                </a:cubicBezTo>
                <a:cubicBezTo>
                  <a:pt x="1437026" y="879035"/>
                  <a:pt x="1439048" y="878973"/>
                  <a:pt x="1441071" y="878891"/>
                </a:cubicBezTo>
                <a:cubicBezTo>
                  <a:pt x="1443093" y="878808"/>
                  <a:pt x="1445177" y="878684"/>
                  <a:pt x="1447324" y="878519"/>
                </a:cubicBezTo>
                <a:lnTo>
                  <a:pt x="1447943" y="879138"/>
                </a:lnTo>
                <a:lnTo>
                  <a:pt x="1447943" y="890902"/>
                </a:lnTo>
                <a:lnTo>
                  <a:pt x="1448562" y="890902"/>
                </a:lnTo>
                <a:cubicBezTo>
                  <a:pt x="1450956" y="887022"/>
                  <a:pt x="1453763" y="883885"/>
                  <a:pt x="1456982" y="881491"/>
                </a:cubicBezTo>
                <a:cubicBezTo>
                  <a:pt x="1460202" y="879097"/>
                  <a:pt x="1464494" y="877900"/>
                  <a:pt x="1469860" y="877900"/>
                </a:cubicBezTo>
                <a:close/>
                <a:moveTo>
                  <a:pt x="1304839" y="877900"/>
                </a:moveTo>
                <a:cubicBezTo>
                  <a:pt x="1309792" y="877900"/>
                  <a:pt x="1314188" y="879118"/>
                  <a:pt x="1318027" y="881553"/>
                </a:cubicBezTo>
                <a:cubicBezTo>
                  <a:pt x="1321865" y="883988"/>
                  <a:pt x="1324878" y="887414"/>
                  <a:pt x="1327066" y="891830"/>
                </a:cubicBezTo>
                <a:cubicBezTo>
                  <a:pt x="1329253" y="896247"/>
                  <a:pt x="1330347" y="901427"/>
                  <a:pt x="1330347" y="907371"/>
                </a:cubicBezTo>
                <a:cubicBezTo>
                  <a:pt x="1330347" y="913314"/>
                  <a:pt x="1329253" y="918535"/>
                  <a:pt x="1327066" y="923034"/>
                </a:cubicBezTo>
                <a:cubicBezTo>
                  <a:pt x="1324878" y="927533"/>
                  <a:pt x="1321865" y="931042"/>
                  <a:pt x="1318027" y="933560"/>
                </a:cubicBezTo>
                <a:cubicBezTo>
                  <a:pt x="1314188" y="936077"/>
                  <a:pt x="1309792" y="937336"/>
                  <a:pt x="1304839" y="937336"/>
                </a:cubicBezTo>
                <a:cubicBezTo>
                  <a:pt x="1299639" y="937336"/>
                  <a:pt x="1295449" y="936180"/>
                  <a:pt x="1292271" y="933869"/>
                </a:cubicBezTo>
                <a:cubicBezTo>
                  <a:pt x="1289093" y="931558"/>
                  <a:pt x="1286720" y="928792"/>
                  <a:pt x="1285151" y="925573"/>
                </a:cubicBezTo>
                <a:lnTo>
                  <a:pt x="1285151" y="962101"/>
                </a:lnTo>
                <a:lnTo>
                  <a:pt x="1285770" y="962720"/>
                </a:lnTo>
                <a:lnTo>
                  <a:pt x="1300010" y="962720"/>
                </a:lnTo>
                <a:lnTo>
                  <a:pt x="1300010" y="967054"/>
                </a:lnTo>
                <a:lnTo>
                  <a:pt x="1265339" y="967054"/>
                </a:lnTo>
                <a:lnTo>
                  <a:pt x="1265339" y="962720"/>
                </a:lnTo>
                <a:lnTo>
                  <a:pt x="1274626" y="962720"/>
                </a:lnTo>
                <a:lnTo>
                  <a:pt x="1275245" y="962101"/>
                </a:lnTo>
                <a:lnTo>
                  <a:pt x="1275245" y="884091"/>
                </a:lnTo>
                <a:lnTo>
                  <a:pt x="1274626" y="883472"/>
                </a:lnTo>
                <a:lnTo>
                  <a:pt x="1265339" y="883472"/>
                </a:lnTo>
                <a:lnTo>
                  <a:pt x="1265339" y="879138"/>
                </a:lnTo>
                <a:cubicBezTo>
                  <a:pt x="1267486" y="879138"/>
                  <a:pt x="1269570" y="879118"/>
                  <a:pt x="1271592" y="879077"/>
                </a:cubicBezTo>
                <a:cubicBezTo>
                  <a:pt x="1273615" y="879035"/>
                  <a:pt x="1275637" y="878973"/>
                  <a:pt x="1277660" y="878891"/>
                </a:cubicBezTo>
                <a:cubicBezTo>
                  <a:pt x="1279682" y="878808"/>
                  <a:pt x="1281767" y="878684"/>
                  <a:pt x="1283913" y="878519"/>
                </a:cubicBezTo>
                <a:lnTo>
                  <a:pt x="1284532" y="879138"/>
                </a:lnTo>
                <a:lnTo>
                  <a:pt x="1284532" y="889664"/>
                </a:lnTo>
                <a:lnTo>
                  <a:pt x="1285151" y="889664"/>
                </a:lnTo>
                <a:cubicBezTo>
                  <a:pt x="1286720" y="886774"/>
                  <a:pt x="1289175" y="884091"/>
                  <a:pt x="1292519" y="881615"/>
                </a:cubicBezTo>
                <a:cubicBezTo>
                  <a:pt x="1295862" y="879138"/>
                  <a:pt x="1299969" y="877900"/>
                  <a:pt x="1304839" y="877900"/>
                </a:cubicBezTo>
                <a:close/>
                <a:moveTo>
                  <a:pt x="1229868" y="877900"/>
                </a:moveTo>
                <a:cubicBezTo>
                  <a:pt x="1234986" y="877900"/>
                  <a:pt x="1239691" y="879097"/>
                  <a:pt x="1243984" y="881491"/>
                </a:cubicBezTo>
                <a:cubicBezTo>
                  <a:pt x="1248277" y="883885"/>
                  <a:pt x="1251744" y="887311"/>
                  <a:pt x="1254385" y="891769"/>
                </a:cubicBezTo>
                <a:cubicBezTo>
                  <a:pt x="1257027" y="896226"/>
                  <a:pt x="1258348" y="901509"/>
                  <a:pt x="1258348" y="907618"/>
                </a:cubicBezTo>
                <a:cubicBezTo>
                  <a:pt x="1258348" y="913727"/>
                  <a:pt x="1257027" y="919010"/>
                  <a:pt x="1254385" y="923468"/>
                </a:cubicBezTo>
                <a:cubicBezTo>
                  <a:pt x="1251744" y="927925"/>
                  <a:pt x="1248277" y="931351"/>
                  <a:pt x="1243984" y="933745"/>
                </a:cubicBezTo>
                <a:cubicBezTo>
                  <a:pt x="1239691" y="936139"/>
                  <a:pt x="1234986" y="937336"/>
                  <a:pt x="1229868" y="937336"/>
                </a:cubicBezTo>
                <a:cubicBezTo>
                  <a:pt x="1224832" y="937336"/>
                  <a:pt x="1220148" y="936139"/>
                  <a:pt x="1215814" y="933745"/>
                </a:cubicBezTo>
                <a:cubicBezTo>
                  <a:pt x="1211480" y="931351"/>
                  <a:pt x="1207992" y="927925"/>
                  <a:pt x="1205351" y="923468"/>
                </a:cubicBezTo>
                <a:cubicBezTo>
                  <a:pt x="1202709" y="919010"/>
                  <a:pt x="1201388" y="913727"/>
                  <a:pt x="1201388" y="907618"/>
                </a:cubicBezTo>
                <a:cubicBezTo>
                  <a:pt x="1201388" y="901509"/>
                  <a:pt x="1202709" y="896226"/>
                  <a:pt x="1205351" y="891769"/>
                </a:cubicBezTo>
                <a:cubicBezTo>
                  <a:pt x="1207992" y="887311"/>
                  <a:pt x="1211480" y="883885"/>
                  <a:pt x="1215814" y="881491"/>
                </a:cubicBezTo>
                <a:cubicBezTo>
                  <a:pt x="1220148" y="879097"/>
                  <a:pt x="1224832" y="877900"/>
                  <a:pt x="1229868" y="877900"/>
                </a:cubicBezTo>
                <a:close/>
                <a:moveTo>
                  <a:pt x="1147248" y="877900"/>
                </a:moveTo>
                <a:cubicBezTo>
                  <a:pt x="1151541" y="877900"/>
                  <a:pt x="1154925" y="878622"/>
                  <a:pt x="1157402" y="880067"/>
                </a:cubicBezTo>
                <a:cubicBezTo>
                  <a:pt x="1159878" y="881512"/>
                  <a:pt x="1161653" y="883452"/>
                  <a:pt x="1162726" y="885887"/>
                </a:cubicBezTo>
                <a:cubicBezTo>
                  <a:pt x="1163799" y="888322"/>
                  <a:pt x="1164336" y="891026"/>
                  <a:pt x="1164336" y="893997"/>
                </a:cubicBezTo>
                <a:lnTo>
                  <a:pt x="1164336" y="931145"/>
                </a:lnTo>
                <a:lnTo>
                  <a:pt x="1164955" y="931764"/>
                </a:lnTo>
                <a:lnTo>
                  <a:pt x="1174242" y="931764"/>
                </a:lnTo>
                <a:lnTo>
                  <a:pt x="1174242" y="936098"/>
                </a:lnTo>
                <a:lnTo>
                  <a:pt x="1144524" y="936098"/>
                </a:lnTo>
                <a:lnTo>
                  <a:pt x="1144524" y="931764"/>
                </a:lnTo>
                <a:lnTo>
                  <a:pt x="1153811" y="931764"/>
                </a:lnTo>
                <a:lnTo>
                  <a:pt x="1154430" y="931145"/>
                </a:lnTo>
                <a:lnTo>
                  <a:pt x="1154430" y="896474"/>
                </a:lnTo>
                <a:cubicBezTo>
                  <a:pt x="1154430" y="892429"/>
                  <a:pt x="1153728" y="889251"/>
                  <a:pt x="1152325" y="886939"/>
                </a:cubicBezTo>
                <a:cubicBezTo>
                  <a:pt x="1150922" y="884628"/>
                  <a:pt x="1148321" y="883472"/>
                  <a:pt x="1144524" y="883472"/>
                </a:cubicBezTo>
                <a:cubicBezTo>
                  <a:pt x="1141057" y="883472"/>
                  <a:pt x="1137734" y="884649"/>
                  <a:pt x="1134556" y="887001"/>
                </a:cubicBezTo>
                <a:cubicBezTo>
                  <a:pt x="1131378" y="889354"/>
                  <a:pt x="1128097" y="893337"/>
                  <a:pt x="1124712" y="898950"/>
                </a:cubicBezTo>
                <a:lnTo>
                  <a:pt x="1124712" y="931145"/>
                </a:lnTo>
                <a:lnTo>
                  <a:pt x="1125331" y="931764"/>
                </a:lnTo>
                <a:lnTo>
                  <a:pt x="1134618" y="931764"/>
                </a:lnTo>
                <a:lnTo>
                  <a:pt x="1134618" y="936098"/>
                </a:lnTo>
                <a:lnTo>
                  <a:pt x="1104900" y="936098"/>
                </a:lnTo>
                <a:lnTo>
                  <a:pt x="1104900" y="931764"/>
                </a:lnTo>
                <a:lnTo>
                  <a:pt x="1114187" y="931764"/>
                </a:lnTo>
                <a:lnTo>
                  <a:pt x="1114806" y="931145"/>
                </a:lnTo>
                <a:lnTo>
                  <a:pt x="1114806" y="884091"/>
                </a:lnTo>
                <a:lnTo>
                  <a:pt x="1114187" y="883472"/>
                </a:lnTo>
                <a:lnTo>
                  <a:pt x="1104900" y="883472"/>
                </a:lnTo>
                <a:lnTo>
                  <a:pt x="1104900" y="879138"/>
                </a:lnTo>
                <a:cubicBezTo>
                  <a:pt x="1107046" y="879138"/>
                  <a:pt x="1109131" y="879118"/>
                  <a:pt x="1111153" y="879077"/>
                </a:cubicBezTo>
                <a:cubicBezTo>
                  <a:pt x="1113176" y="879035"/>
                  <a:pt x="1115198" y="878973"/>
                  <a:pt x="1117221" y="878891"/>
                </a:cubicBezTo>
                <a:cubicBezTo>
                  <a:pt x="1119243" y="878808"/>
                  <a:pt x="1121328" y="878684"/>
                  <a:pt x="1123474" y="878519"/>
                </a:cubicBezTo>
                <a:lnTo>
                  <a:pt x="1124093" y="879138"/>
                </a:lnTo>
                <a:lnTo>
                  <a:pt x="1124093" y="890902"/>
                </a:lnTo>
                <a:lnTo>
                  <a:pt x="1124712" y="890902"/>
                </a:lnTo>
                <a:cubicBezTo>
                  <a:pt x="1127106" y="887022"/>
                  <a:pt x="1130119" y="883885"/>
                  <a:pt x="1133751" y="881491"/>
                </a:cubicBezTo>
                <a:cubicBezTo>
                  <a:pt x="1137384" y="879097"/>
                  <a:pt x="1141882" y="877900"/>
                  <a:pt x="1147248" y="877900"/>
                </a:cubicBezTo>
                <a:close/>
                <a:moveTo>
                  <a:pt x="1067943" y="877900"/>
                </a:moveTo>
                <a:cubicBezTo>
                  <a:pt x="1073061" y="877900"/>
                  <a:pt x="1077767" y="879097"/>
                  <a:pt x="1082059" y="881491"/>
                </a:cubicBezTo>
                <a:cubicBezTo>
                  <a:pt x="1086352" y="883885"/>
                  <a:pt x="1089819" y="887311"/>
                  <a:pt x="1092460" y="891769"/>
                </a:cubicBezTo>
                <a:cubicBezTo>
                  <a:pt x="1095102" y="896226"/>
                  <a:pt x="1096423" y="901509"/>
                  <a:pt x="1096423" y="907618"/>
                </a:cubicBezTo>
                <a:cubicBezTo>
                  <a:pt x="1096423" y="913727"/>
                  <a:pt x="1095102" y="919010"/>
                  <a:pt x="1092460" y="923468"/>
                </a:cubicBezTo>
                <a:cubicBezTo>
                  <a:pt x="1089819" y="927925"/>
                  <a:pt x="1086352" y="931351"/>
                  <a:pt x="1082059" y="933745"/>
                </a:cubicBezTo>
                <a:cubicBezTo>
                  <a:pt x="1077767" y="936139"/>
                  <a:pt x="1073061" y="937336"/>
                  <a:pt x="1067943" y="937336"/>
                </a:cubicBezTo>
                <a:cubicBezTo>
                  <a:pt x="1062907" y="937336"/>
                  <a:pt x="1058223" y="936139"/>
                  <a:pt x="1053889" y="933745"/>
                </a:cubicBezTo>
                <a:cubicBezTo>
                  <a:pt x="1049555" y="931351"/>
                  <a:pt x="1046067" y="927925"/>
                  <a:pt x="1043426" y="923468"/>
                </a:cubicBezTo>
                <a:cubicBezTo>
                  <a:pt x="1040784" y="919010"/>
                  <a:pt x="1039463" y="913727"/>
                  <a:pt x="1039463" y="907618"/>
                </a:cubicBezTo>
                <a:cubicBezTo>
                  <a:pt x="1039463" y="901509"/>
                  <a:pt x="1040784" y="896226"/>
                  <a:pt x="1043426" y="891769"/>
                </a:cubicBezTo>
                <a:cubicBezTo>
                  <a:pt x="1046067" y="887311"/>
                  <a:pt x="1049555" y="883885"/>
                  <a:pt x="1053889" y="881491"/>
                </a:cubicBezTo>
                <a:cubicBezTo>
                  <a:pt x="1058223" y="879097"/>
                  <a:pt x="1062907" y="877900"/>
                  <a:pt x="1067943" y="877900"/>
                </a:cubicBezTo>
                <a:close/>
                <a:moveTo>
                  <a:pt x="937679" y="877900"/>
                </a:moveTo>
                <a:cubicBezTo>
                  <a:pt x="940321" y="877900"/>
                  <a:pt x="942756" y="878251"/>
                  <a:pt x="944985" y="878953"/>
                </a:cubicBezTo>
                <a:cubicBezTo>
                  <a:pt x="947214" y="879654"/>
                  <a:pt x="949030" y="880583"/>
                  <a:pt x="950433" y="881739"/>
                </a:cubicBezTo>
                <a:lnTo>
                  <a:pt x="951671" y="879138"/>
                </a:lnTo>
                <a:lnTo>
                  <a:pt x="956377" y="879138"/>
                </a:lnTo>
                <a:cubicBezTo>
                  <a:pt x="956789" y="881945"/>
                  <a:pt x="957306" y="884752"/>
                  <a:pt x="957925" y="887559"/>
                </a:cubicBezTo>
                <a:cubicBezTo>
                  <a:pt x="958544" y="890365"/>
                  <a:pt x="959266" y="893172"/>
                  <a:pt x="960092" y="895979"/>
                </a:cubicBezTo>
                <a:lnTo>
                  <a:pt x="956005" y="897217"/>
                </a:lnTo>
                <a:cubicBezTo>
                  <a:pt x="954189" y="892759"/>
                  <a:pt x="951816" y="889148"/>
                  <a:pt x="948885" y="886382"/>
                </a:cubicBezTo>
                <a:cubicBezTo>
                  <a:pt x="945955" y="883617"/>
                  <a:pt x="942178" y="882234"/>
                  <a:pt x="937555" y="882234"/>
                </a:cubicBezTo>
                <a:cubicBezTo>
                  <a:pt x="933263" y="882234"/>
                  <a:pt x="930250" y="883204"/>
                  <a:pt x="928516" y="885144"/>
                </a:cubicBezTo>
                <a:cubicBezTo>
                  <a:pt x="926783" y="887084"/>
                  <a:pt x="925916" y="889168"/>
                  <a:pt x="925916" y="891397"/>
                </a:cubicBezTo>
                <a:cubicBezTo>
                  <a:pt x="925916" y="893626"/>
                  <a:pt x="926762" y="895380"/>
                  <a:pt x="928454" y="896660"/>
                </a:cubicBezTo>
                <a:cubicBezTo>
                  <a:pt x="930147" y="897939"/>
                  <a:pt x="932334" y="899012"/>
                  <a:pt x="935017" y="899879"/>
                </a:cubicBezTo>
                <a:cubicBezTo>
                  <a:pt x="937700" y="900746"/>
                  <a:pt x="940548" y="901633"/>
                  <a:pt x="943561" y="902541"/>
                </a:cubicBezTo>
                <a:cubicBezTo>
                  <a:pt x="946574" y="903449"/>
                  <a:pt x="949422" y="904584"/>
                  <a:pt x="952105" y="905947"/>
                </a:cubicBezTo>
                <a:cubicBezTo>
                  <a:pt x="954788" y="907309"/>
                  <a:pt x="956975" y="909125"/>
                  <a:pt x="958668" y="911395"/>
                </a:cubicBezTo>
                <a:cubicBezTo>
                  <a:pt x="960360" y="913665"/>
                  <a:pt x="961206" y="916657"/>
                  <a:pt x="961206" y="920372"/>
                </a:cubicBezTo>
                <a:cubicBezTo>
                  <a:pt x="961206" y="924500"/>
                  <a:pt x="960153" y="927822"/>
                  <a:pt x="958048" y="930340"/>
                </a:cubicBezTo>
                <a:cubicBezTo>
                  <a:pt x="955943" y="932858"/>
                  <a:pt x="953384" y="934653"/>
                  <a:pt x="950371" y="935726"/>
                </a:cubicBezTo>
                <a:cubicBezTo>
                  <a:pt x="947358" y="936800"/>
                  <a:pt x="944448" y="937336"/>
                  <a:pt x="941642" y="937336"/>
                </a:cubicBezTo>
                <a:cubicBezTo>
                  <a:pt x="938257" y="937336"/>
                  <a:pt x="935223" y="936882"/>
                  <a:pt x="932540" y="935974"/>
                </a:cubicBezTo>
                <a:cubicBezTo>
                  <a:pt x="929858" y="935066"/>
                  <a:pt x="927443" y="933869"/>
                  <a:pt x="925297" y="932383"/>
                </a:cubicBezTo>
                <a:lnTo>
                  <a:pt x="923439" y="936098"/>
                </a:lnTo>
                <a:lnTo>
                  <a:pt x="918734" y="936098"/>
                </a:lnTo>
                <a:cubicBezTo>
                  <a:pt x="918239" y="932878"/>
                  <a:pt x="917640" y="929680"/>
                  <a:pt x="916939" y="926501"/>
                </a:cubicBezTo>
                <a:cubicBezTo>
                  <a:pt x="916237" y="923323"/>
                  <a:pt x="915391" y="920125"/>
                  <a:pt x="914400" y="916905"/>
                </a:cubicBezTo>
                <a:lnTo>
                  <a:pt x="918486" y="915667"/>
                </a:lnTo>
                <a:cubicBezTo>
                  <a:pt x="920715" y="920290"/>
                  <a:pt x="923233" y="923860"/>
                  <a:pt x="926040" y="926378"/>
                </a:cubicBezTo>
                <a:cubicBezTo>
                  <a:pt x="928846" y="928895"/>
                  <a:pt x="931612" y="930629"/>
                  <a:pt x="934336" y="931578"/>
                </a:cubicBezTo>
                <a:cubicBezTo>
                  <a:pt x="937060" y="932528"/>
                  <a:pt x="939413" y="933002"/>
                  <a:pt x="941394" y="933002"/>
                </a:cubicBezTo>
                <a:cubicBezTo>
                  <a:pt x="944283" y="933002"/>
                  <a:pt x="946863" y="932197"/>
                  <a:pt x="949133" y="930588"/>
                </a:cubicBezTo>
                <a:cubicBezTo>
                  <a:pt x="951403" y="928978"/>
                  <a:pt x="952538" y="926522"/>
                  <a:pt x="952538" y="923220"/>
                </a:cubicBezTo>
                <a:cubicBezTo>
                  <a:pt x="952538" y="920661"/>
                  <a:pt x="951692" y="918659"/>
                  <a:pt x="950000" y="917215"/>
                </a:cubicBezTo>
                <a:cubicBezTo>
                  <a:pt x="948308" y="915770"/>
                  <a:pt x="946120" y="914594"/>
                  <a:pt x="943437" y="913686"/>
                </a:cubicBezTo>
                <a:cubicBezTo>
                  <a:pt x="940754" y="912778"/>
                  <a:pt x="937906" y="911890"/>
                  <a:pt x="934893" y="911023"/>
                </a:cubicBezTo>
                <a:cubicBezTo>
                  <a:pt x="931880" y="910157"/>
                  <a:pt x="929032" y="909104"/>
                  <a:pt x="926349" y="907866"/>
                </a:cubicBezTo>
                <a:cubicBezTo>
                  <a:pt x="923666" y="906628"/>
                  <a:pt x="921479" y="904915"/>
                  <a:pt x="919787" y="902727"/>
                </a:cubicBezTo>
                <a:cubicBezTo>
                  <a:pt x="918094" y="900540"/>
                  <a:pt x="917248" y="897671"/>
                  <a:pt x="917248" y="894121"/>
                </a:cubicBezTo>
                <a:cubicBezTo>
                  <a:pt x="917248" y="890489"/>
                  <a:pt x="918239" y="887476"/>
                  <a:pt x="920220" y="885082"/>
                </a:cubicBezTo>
                <a:cubicBezTo>
                  <a:pt x="922201" y="882688"/>
                  <a:pt x="924740" y="880893"/>
                  <a:pt x="927835" y="879696"/>
                </a:cubicBezTo>
                <a:cubicBezTo>
                  <a:pt x="930931" y="878499"/>
                  <a:pt x="934212" y="877900"/>
                  <a:pt x="937679" y="877900"/>
                </a:cubicBezTo>
                <a:close/>
                <a:moveTo>
                  <a:pt x="873976" y="877900"/>
                </a:moveTo>
                <a:cubicBezTo>
                  <a:pt x="877938" y="877900"/>
                  <a:pt x="881529" y="878457"/>
                  <a:pt x="884749" y="879572"/>
                </a:cubicBezTo>
                <a:cubicBezTo>
                  <a:pt x="887968" y="880686"/>
                  <a:pt x="890548" y="882626"/>
                  <a:pt x="892488" y="885392"/>
                </a:cubicBezTo>
                <a:cubicBezTo>
                  <a:pt x="894428" y="888157"/>
                  <a:pt x="895398" y="892058"/>
                  <a:pt x="895398" y="897093"/>
                </a:cubicBezTo>
                <a:lnTo>
                  <a:pt x="895398" y="926563"/>
                </a:lnTo>
                <a:cubicBezTo>
                  <a:pt x="895398" y="927719"/>
                  <a:pt x="895666" y="928875"/>
                  <a:pt x="896203" y="930031"/>
                </a:cubicBezTo>
                <a:cubicBezTo>
                  <a:pt x="896739" y="931186"/>
                  <a:pt x="897792" y="931764"/>
                  <a:pt x="899360" y="931764"/>
                </a:cubicBezTo>
                <a:cubicBezTo>
                  <a:pt x="900516" y="931764"/>
                  <a:pt x="901548" y="931351"/>
                  <a:pt x="902456" y="930526"/>
                </a:cubicBezTo>
                <a:cubicBezTo>
                  <a:pt x="903364" y="929700"/>
                  <a:pt x="904231" y="928751"/>
                  <a:pt x="905056" y="927678"/>
                </a:cubicBezTo>
                <a:lnTo>
                  <a:pt x="908399" y="930526"/>
                </a:lnTo>
                <a:cubicBezTo>
                  <a:pt x="907409" y="931929"/>
                  <a:pt x="906336" y="933147"/>
                  <a:pt x="905180" y="934179"/>
                </a:cubicBezTo>
                <a:cubicBezTo>
                  <a:pt x="904024" y="935211"/>
                  <a:pt x="902745" y="935995"/>
                  <a:pt x="901341" y="936531"/>
                </a:cubicBezTo>
                <a:cubicBezTo>
                  <a:pt x="899938" y="937068"/>
                  <a:pt x="898328" y="937336"/>
                  <a:pt x="896512" y="937336"/>
                </a:cubicBezTo>
                <a:cubicBezTo>
                  <a:pt x="893705" y="937336"/>
                  <a:pt x="891311" y="936717"/>
                  <a:pt x="889330" y="935479"/>
                </a:cubicBezTo>
                <a:cubicBezTo>
                  <a:pt x="887349" y="934241"/>
                  <a:pt x="886070" y="932383"/>
                  <a:pt x="885492" y="929907"/>
                </a:cubicBezTo>
                <a:cubicBezTo>
                  <a:pt x="883593" y="932053"/>
                  <a:pt x="881158" y="933828"/>
                  <a:pt x="878186" y="935231"/>
                </a:cubicBezTo>
                <a:cubicBezTo>
                  <a:pt x="875214" y="936635"/>
                  <a:pt x="871665" y="937336"/>
                  <a:pt x="867537" y="937336"/>
                </a:cubicBezTo>
                <a:cubicBezTo>
                  <a:pt x="861016" y="937336"/>
                  <a:pt x="855980" y="935726"/>
                  <a:pt x="852430" y="932507"/>
                </a:cubicBezTo>
                <a:cubicBezTo>
                  <a:pt x="848881" y="929288"/>
                  <a:pt x="847106" y="925449"/>
                  <a:pt x="847106" y="920991"/>
                </a:cubicBezTo>
                <a:cubicBezTo>
                  <a:pt x="847106" y="916451"/>
                  <a:pt x="848881" y="912592"/>
                  <a:pt x="852430" y="909414"/>
                </a:cubicBezTo>
                <a:cubicBezTo>
                  <a:pt x="855980" y="906235"/>
                  <a:pt x="861016" y="904646"/>
                  <a:pt x="867537" y="904646"/>
                </a:cubicBezTo>
                <a:cubicBezTo>
                  <a:pt x="871665" y="904646"/>
                  <a:pt x="875214" y="905348"/>
                  <a:pt x="878186" y="906751"/>
                </a:cubicBezTo>
                <a:cubicBezTo>
                  <a:pt x="881158" y="908155"/>
                  <a:pt x="883593" y="909930"/>
                  <a:pt x="885492" y="912076"/>
                </a:cubicBezTo>
                <a:lnTo>
                  <a:pt x="885492" y="898950"/>
                </a:lnTo>
                <a:cubicBezTo>
                  <a:pt x="885492" y="893915"/>
                  <a:pt x="884563" y="889973"/>
                  <a:pt x="882706" y="887125"/>
                </a:cubicBezTo>
                <a:cubicBezTo>
                  <a:pt x="880848" y="884277"/>
                  <a:pt x="877567" y="882853"/>
                  <a:pt x="872862" y="882853"/>
                </a:cubicBezTo>
                <a:cubicBezTo>
                  <a:pt x="870303" y="882853"/>
                  <a:pt x="867929" y="883121"/>
                  <a:pt x="865742" y="883658"/>
                </a:cubicBezTo>
                <a:cubicBezTo>
                  <a:pt x="863554" y="884195"/>
                  <a:pt x="861511" y="885165"/>
                  <a:pt x="859612" y="886568"/>
                </a:cubicBezTo>
                <a:cubicBezTo>
                  <a:pt x="860933" y="887311"/>
                  <a:pt x="861862" y="888219"/>
                  <a:pt x="862398" y="889292"/>
                </a:cubicBezTo>
                <a:cubicBezTo>
                  <a:pt x="862935" y="890365"/>
                  <a:pt x="863203" y="891521"/>
                  <a:pt x="863203" y="892759"/>
                </a:cubicBezTo>
                <a:cubicBezTo>
                  <a:pt x="863203" y="894575"/>
                  <a:pt x="862584" y="896061"/>
                  <a:pt x="861346" y="897217"/>
                </a:cubicBezTo>
                <a:cubicBezTo>
                  <a:pt x="860108" y="898373"/>
                  <a:pt x="858663" y="898950"/>
                  <a:pt x="857012" y="898950"/>
                </a:cubicBezTo>
                <a:cubicBezTo>
                  <a:pt x="855278" y="898950"/>
                  <a:pt x="853813" y="898331"/>
                  <a:pt x="852616" y="897093"/>
                </a:cubicBezTo>
                <a:cubicBezTo>
                  <a:pt x="851419" y="895855"/>
                  <a:pt x="850821" y="894163"/>
                  <a:pt x="850821" y="892016"/>
                </a:cubicBezTo>
                <a:cubicBezTo>
                  <a:pt x="850821" y="889870"/>
                  <a:pt x="851481" y="887930"/>
                  <a:pt x="852802" y="886196"/>
                </a:cubicBezTo>
                <a:cubicBezTo>
                  <a:pt x="854123" y="884463"/>
                  <a:pt x="855898" y="882977"/>
                  <a:pt x="858126" y="881739"/>
                </a:cubicBezTo>
                <a:cubicBezTo>
                  <a:pt x="860355" y="880501"/>
                  <a:pt x="862852" y="879551"/>
                  <a:pt x="865618" y="878891"/>
                </a:cubicBezTo>
                <a:cubicBezTo>
                  <a:pt x="868383" y="878230"/>
                  <a:pt x="871169" y="877900"/>
                  <a:pt x="873976" y="877900"/>
                </a:cubicBezTo>
                <a:close/>
                <a:moveTo>
                  <a:pt x="832056" y="877900"/>
                </a:moveTo>
                <a:cubicBezTo>
                  <a:pt x="834120" y="877900"/>
                  <a:pt x="835792" y="878272"/>
                  <a:pt x="837071" y="879015"/>
                </a:cubicBezTo>
                <a:cubicBezTo>
                  <a:pt x="838351" y="879758"/>
                  <a:pt x="839280" y="880728"/>
                  <a:pt x="839857" y="881924"/>
                </a:cubicBezTo>
                <a:cubicBezTo>
                  <a:pt x="840435" y="883121"/>
                  <a:pt x="840724" y="884463"/>
                  <a:pt x="840724" y="885949"/>
                </a:cubicBezTo>
                <a:cubicBezTo>
                  <a:pt x="840724" y="888095"/>
                  <a:pt x="840023" y="889870"/>
                  <a:pt x="838619" y="891273"/>
                </a:cubicBezTo>
                <a:cubicBezTo>
                  <a:pt x="837216" y="892677"/>
                  <a:pt x="835441" y="893378"/>
                  <a:pt x="833295" y="893378"/>
                </a:cubicBezTo>
                <a:cubicBezTo>
                  <a:pt x="831148" y="893378"/>
                  <a:pt x="829374" y="892677"/>
                  <a:pt x="827970" y="891273"/>
                </a:cubicBezTo>
                <a:cubicBezTo>
                  <a:pt x="826567" y="889870"/>
                  <a:pt x="825865" y="888095"/>
                  <a:pt x="825865" y="885949"/>
                </a:cubicBezTo>
                <a:lnTo>
                  <a:pt x="826248" y="884419"/>
                </a:lnTo>
                <a:lnTo>
                  <a:pt x="823265" y="885949"/>
                </a:lnTo>
                <a:cubicBezTo>
                  <a:pt x="821614" y="887105"/>
                  <a:pt x="819860" y="888879"/>
                  <a:pt x="818002" y="891273"/>
                </a:cubicBezTo>
                <a:cubicBezTo>
                  <a:pt x="816145" y="893667"/>
                  <a:pt x="814102" y="897052"/>
                  <a:pt x="811873" y="901427"/>
                </a:cubicBezTo>
                <a:lnTo>
                  <a:pt x="811873" y="931145"/>
                </a:lnTo>
                <a:lnTo>
                  <a:pt x="812492" y="931764"/>
                </a:lnTo>
                <a:lnTo>
                  <a:pt x="826732" y="931764"/>
                </a:lnTo>
                <a:lnTo>
                  <a:pt x="826732" y="936098"/>
                </a:lnTo>
                <a:lnTo>
                  <a:pt x="792061" y="936098"/>
                </a:lnTo>
                <a:lnTo>
                  <a:pt x="792061" y="931764"/>
                </a:lnTo>
                <a:lnTo>
                  <a:pt x="801348" y="931764"/>
                </a:lnTo>
                <a:lnTo>
                  <a:pt x="801967" y="931145"/>
                </a:lnTo>
                <a:lnTo>
                  <a:pt x="801967" y="884091"/>
                </a:lnTo>
                <a:lnTo>
                  <a:pt x="801348" y="883472"/>
                </a:lnTo>
                <a:lnTo>
                  <a:pt x="792061" y="883472"/>
                </a:lnTo>
                <a:lnTo>
                  <a:pt x="792061" y="879138"/>
                </a:lnTo>
                <a:cubicBezTo>
                  <a:pt x="794207" y="879138"/>
                  <a:pt x="796292" y="879118"/>
                  <a:pt x="798314" y="879077"/>
                </a:cubicBezTo>
                <a:cubicBezTo>
                  <a:pt x="800337" y="879035"/>
                  <a:pt x="802359" y="878973"/>
                  <a:pt x="804382" y="878891"/>
                </a:cubicBezTo>
                <a:cubicBezTo>
                  <a:pt x="806404" y="878808"/>
                  <a:pt x="808488" y="878684"/>
                  <a:pt x="810635" y="878519"/>
                </a:cubicBezTo>
                <a:lnTo>
                  <a:pt x="811254" y="879138"/>
                </a:lnTo>
                <a:lnTo>
                  <a:pt x="811254" y="892759"/>
                </a:lnTo>
                <a:lnTo>
                  <a:pt x="811873" y="892759"/>
                </a:lnTo>
                <a:cubicBezTo>
                  <a:pt x="814267" y="888549"/>
                  <a:pt x="817218" y="884999"/>
                  <a:pt x="820726" y="882110"/>
                </a:cubicBezTo>
                <a:cubicBezTo>
                  <a:pt x="824235" y="879221"/>
                  <a:pt x="828012" y="877818"/>
                  <a:pt x="832056" y="877900"/>
                </a:cubicBezTo>
                <a:close/>
                <a:moveTo>
                  <a:pt x="537648" y="877900"/>
                </a:moveTo>
                <a:cubicBezTo>
                  <a:pt x="541941" y="877900"/>
                  <a:pt x="545326" y="878622"/>
                  <a:pt x="547802" y="880067"/>
                </a:cubicBezTo>
                <a:cubicBezTo>
                  <a:pt x="550279" y="881512"/>
                  <a:pt x="552053" y="883452"/>
                  <a:pt x="553127" y="885887"/>
                </a:cubicBezTo>
                <a:cubicBezTo>
                  <a:pt x="554200" y="888322"/>
                  <a:pt x="554736" y="891026"/>
                  <a:pt x="554736" y="893997"/>
                </a:cubicBezTo>
                <a:lnTo>
                  <a:pt x="554736" y="931145"/>
                </a:lnTo>
                <a:lnTo>
                  <a:pt x="555355" y="931764"/>
                </a:lnTo>
                <a:lnTo>
                  <a:pt x="564642" y="931764"/>
                </a:lnTo>
                <a:lnTo>
                  <a:pt x="564642" y="936098"/>
                </a:lnTo>
                <a:lnTo>
                  <a:pt x="534924" y="936098"/>
                </a:lnTo>
                <a:lnTo>
                  <a:pt x="534924" y="931764"/>
                </a:lnTo>
                <a:lnTo>
                  <a:pt x="544211" y="931764"/>
                </a:lnTo>
                <a:lnTo>
                  <a:pt x="544830" y="931145"/>
                </a:lnTo>
                <a:lnTo>
                  <a:pt x="544830" y="896474"/>
                </a:lnTo>
                <a:cubicBezTo>
                  <a:pt x="544830" y="892429"/>
                  <a:pt x="544129" y="889251"/>
                  <a:pt x="542725" y="886939"/>
                </a:cubicBezTo>
                <a:cubicBezTo>
                  <a:pt x="541322" y="884628"/>
                  <a:pt x="538722" y="883472"/>
                  <a:pt x="534924" y="883472"/>
                </a:cubicBezTo>
                <a:cubicBezTo>
                  <a:pt x="531457" y="883472"/>
                  <a:pt x="528135" y="884649"/>
                  <a:pt x="524956" y="887001"/>
                </a:cubicBezTo>
                <a:cubicBezTo>
                  <a:pt x="521778" y="889354"/>
                  <a:pt x="518497" y="893337"/>
                  <a:pt x="515112" y="898950"/>
                </a:cubicBezTo>
                <a:lnTo>
                  <a:pt x="515112" y="931145"/>
                </a:lnTo>
                <a:lnTo>
                  <a:pt x="515731" y="931764"/>
                </a:lnTo>
                <a:lnTo>
                  <a:pt x="525018" y="931764"/>
                </a:lnTo>
                <a:lnTo>
                  <a:pt x="525018" y="936098"/>
                </a:lnTo>
                <a:lnTo>
                  <a:pt x="495300" y="936098"/>
                </a:lnTo>
                <a:lnTo>
                  <a:pt x="495300" y="931764"/>
                </a:lnTo>
                <a:lnTo>
                  <a:pt x="504587" y="931764"/>
                </a:lnTo>
                <a:lnTo>
                  <a:pt x="505206" y="931145"/>
                </a:lnTo>
                <a:lnTo>
                  <a:pt x="505206" y="884091"/>
                </a:lnTo>
                <a:lnTo>
                  <a:pt x="504587" y="883472"/>
                </a:lnTo>
                <a:lnTo>
                  <a:pt x="495300" y="883472"/>
                </a:lnTo>
                <a:lnTo>
                  <a:pt x="495300" y="879138"/>
                </a:lnTo>
                <a:cubicBezTo>
                  <a:pt x="497447" y="879138"/>
                  <a:pt x="499531" y="879118"/>
                  <a:pt x="501554" y="879077"/>
                </a:cubicBezTo>
                <a:cubicBezTo>
                  <a:pt x="503576" y="879035"/>
                  <a:pt x="505598" y="878973"/>
                  <a:pt x="507621" y="878891"/>
                </a:cubicBezTo>
                <a:cubicBezTo>
                  <a:pt x="509643" y="878808"/>
                  <a:pt x="511728" y="878684"/>
                  <a:pt x="513874" y="878519"/>
                </a:cubicBezTo>
                <a:lnTo>
                  <a:pt x="514493" y="879138"/>
                </a:lnTo>
                <a:lnTo>
                  <a:pt x="514493" y="890902"/>
                </a:lnTo>
                <a:lnTo>
                  <a:pt x="515112" y="890902"/>
                </a:lnTo>
                <a:cubicBezTo>
                  <a:pt x="517506" y="887022"/>
                  <a:pt x="520519" y="883885"/>
                  <a:pt x="524151" y="881491"/>
                </a:cubicBezTo>
                <a:cubicBezTo>
                  <a:pt x="527784" y="879097"/>
                  <a:pt x="532283" y="877900"/>
                  <a:pt x="537648" y="877900"/>
                </a:cubicBezTo>
                <a:close/>
                <a:moveTo>
                  <a:pt x="458343" y="877900"/>
                </a:moveTo>
                <a:cubicBezTo>
                  <a:pt x="463461" y="877900"/>
                  <a:pt x="468167" y="879097"/>
                  <a:pt x="472459" y="881491"/>
                </a:cubicBezTo>
                <a:cubicBezTo>
                  <a:pt x="476752" y="883885"/>
                  <a:pt x="480219" y="887311"/>
                  <a:pt x="482861" y="891769"/>
                </a:cubicBezTo>
                <a:cubicBezTo>
                  <a:pt x="485502" y="896226"/>
                  <a:pt x="486823" y="901509"/>
                  <a:pt x="486823" y="907618"/>
                </a:cubicBezTo>
                <a:cubicBezTo>
                  <a:pt x="486823" y="913727"/>
                  <a:pt x="485502" y="919010"/>
                  <a:pt x="482861" y="923468"/>
                </a:cubicBezTo>
                <a:cubicBezTo>
                  <a:pt x="480219" y="927925"/>
                  <a:pt x="476752" y="931351"/>
                  <a:pt x="472459" y="933745"/>
                </a:cubicBezTo>
                <a:cubicBezTo>
                  <a:pt x="468167" y="936139"/>
                  <a:pt x="463461" y="937336"/>
                  <a:pt x="458343" y="937336"/>
                </a:cubicBezTo>
                <a:cubicBezTo>
                  <a:pt x="453308" y="937336"/>
                  <a:pt x="448623" y="936139"/>
                  <a:pt x="444289" y="933745"/>
                </a:cubicBezTo>
                <a:cubicBezTo>
                  <a:pt x="439955" y="931351"/>
                  <a:pt x="436467" y="927925"/>
                  <a:pt x="433826" y="923468"/>
                </a:cubicBezTo>
                <a:cubicBezTo>
                  <a:pt x="431184" y="919010"/>
                  <a:pt x="429864" y="913727"/>
                  <a:pt x="429864" y="907618"/>
                </a:cubicBezTo>
                <a:cubicBezTo>
                  <a:pt x="429864" y="901509"/>
                  <a:pt x="431184" y="896226"/>
                  <a:pt x="433826" y="891769"/>
                </a:cubicBezTo>
                <a:cubicBezTo>
                  <a:pt x="436467" y="887311"/>
                  <a:pt x="439955" y="883885"/>
                  <a:pt x="444289" y="881491"/>
                </a:cubicBezTo>
                <a:cubicBezTo>
                  <a:pt x="448623" y="879097"/>
                  <a:pt x="453308" y="877900"/>
                  <a:pt x="458343" y="877900"/>
                </a:cubicBezTo>
                <a:close/>
                <a:moveTo>
                  <a:pt x="699211" y="868613"/>
                </a:moveTo>
                <a:cubicBezTo>
                  <a:pt x="701523" y="868613"/>
                  <a:pt x="703215" y="869232"/>
                  <a:pt x="704288" y="870471"/>
                </a:cubicBezTo>
                <a:cubicBezTo>
                  <a:pt x="705361" y="871709"/>
                  <a:pt x="705898" y="873112"/>
                  <a:pt x="705898" y="874681"/>
                </a:cubicBezTo>
                <a:cubicBezTo>
                  <a:pt x="705898" y="876332"/>
                  <a:pt x="705341" y="877694"/>
                  <a:pt x="704226" y="878767"/>
                </a:cubicBezTo>
                <a:cubicBezTo>
                  <a:pt x="703112" y="879840"/>
                  <a:pt x="701812" y="880377"/>
                  <a:pt x="700326" y="880377"/>
                </a:cubicBezTo>
                <a:cubicBezTo>
                  <a:pt x="698757" y="880377"/>
                  <a:pt x="697436" y="879840"/>
                  <a:pt x="696363" y="878767"/>
                </a:cubicBezTo>
                <a:lnTo>
                  <a:pt x="694816" y="874959"/>
                </a:lnTo>
                <a:lnTo>
                  <a:pt x="692029" y="876662"/>
                </a:lnTo>
                <a:lnTo>
                  <a:pt x="688308" y="881460"/>
                </a:lnTo>
                <a:lnTo>
                  <a:pt x="695868" y="886630"/>
                </a:lnTo>
                <a:cubicBezTo>
                  <a:pt x="698427" y="889560"/>
                  <a:pt x="699707" y="893254"/>
                  <a:pt x="699707" y="897712"/>
                </a:cubicBezTo>
                <a:cubicBezTo>
                  <a:pt x="699707" y="902170"/>
                  <a:pt x="698427" y="905864"/>
                  <a:pt x="695868" y="908795"/>
                </a:cubicBezTo>
                <a:cubicBezTo>
                  <a:pt x="693309" y="911725"/>
                  <a:pt x="690110" y="913913"/>
                  <a:pt x="686272" y="915357"/>
                </a:cubicBezTo>
                <a:cubicBezTo>
                  <a:pt x="682433" y="916802"/>
                  <a:pt x="678574" y="917524"/>
                  <a:pt x="674694" y="917524"/>
                </a:cubicBezTo>
                <a:cubicBezTo>
                  <a:pt x="670897" y="917524"/>
                  <a:pt x="667099" y="916802"/>
                  <a:pt x="663302" y="915357"/>
                </a:cubicBezTo>
                <a:lnTo>
                  <a:pt x="662943" y="915107"/>
                </a:lnTo>
                <a:lnTo>
                  <a:pt x="659897" y="918762"/>
                </a:lnTo>
                <a:cubicBezTo>
                  <a:pt x="659195" y="920248"/>
                  <a:pt x="658844" y="921569"/>
                  <a:pt x="658844" y="922725"/>
                </a:cubicBezTo>
                <a:cubicBezTo>
                  <a:pt x="658844" y="924706"/>
                  <a:pt x="659691" y="926171"/>
                  <a:pt x="661383" y="927121"/>
                </a:cubicBezTo>
                <a:cubicBezTo>
                  <a:pt x="663075" y="928070"/>
                  <a:pt x="665325" y="928730"/>
                  <a:pt x="668131" y="929102"/>
                </a:cubicBezTo>
                <a:cubicBezTo>
                  <a:pt x="670938" y="929473"/>
                  <a:pt x="674013" y="929742"/>
                  <a:pt x="677356" y="929907"/>
                </a:cubicBezTo>
                <a:cubicBezTo>
                  <a:pt x="680700" y="930072"/>
                  <a:pt x="684043" y="930340"/>
                  <a:pt x="687386" y="930712"/>
                </a:cubicBezTo>
                <a:cubicBezTo>
                  <a:pt x="690729" y="931083"/>
                  <a:pt x="693804" y="931785"/>
                  <a:pt x="696611" y="932817"/>
                </a:cubicBezTo>
                <a:cubicBezTo>
                  <a:pt x="699418" y="933848"/>
                  <a:pt x="701667" y="935417"/>
                  <a:pt x="703359" y="937522"/>
                </a:cubicBezTo>
                <a:cubicBezTo>
                  <a:pt x="705052" y="939627"/>
                  <a:pt x="705898" y="942496"/>
                  <a:pt x="705898" y="946128"/>
                </a:cubicBezTo>
                <a:cubicBezTo>
                  <a:pt x="705898" y="952897"/>
                  <a:pt x="703091" y="958283"/>
                  <a:pt x="697478" y="962287"/>
                </a:cubicBezTo>
                <a:cubicBezTo>
                  <a:pt x="691864" y="966291"/>
                  <a:pt x="684311" y="968292"/>
                  <a:pt x="674818" y="968292"/>
                </a:cubicBezTo>
                <a:cubicBezTo>
                  <a:pt x="672094" y="968292"/>
                  <a:pt x="669225" y="968065"/>
                  <a:pt x="666212" y="967611"/>
                </a:cubicBezTo>
                <a:cubicBezTo>
                  <a:pt x="663199" y="967157"/>
                  <a:pt x="660372" y="966311"/>
                  <a:pt x="657730" y="965073"/>
                </a:cubicBezTo>
                <a:cubicBezTo>
                  <a:pt x="655088" y="963835"/>
                  <a:pt x="652963" y="962122"/>
                  <a:pt x="651353" y="959934"/>
                </a:cubicBezTo>
                <a:cubicBezTo>
                  <a:pt x="649743" y="957747"/>
                  <a:pt x="648938" y="954919"/>
                  <a:pt x="648938" y="951452"/>
                </a:cubicBezTo>
                <a:cubicBezTo>
                  <a:pt x="648938" y="948068"/>
                  <a:pt x="649970" y="945137"/>
                  <a:pt x="652034" y="942661"/>
                </a:cubicBezTo>
                <a:lnTo>
                  <a:pt x="659912" y="936752"/>
                </a:lnTo>
                <a:lnTo>
                  <a:pt x="654015" y="933436"/>
                </a:lnTo>
                <a:cubicBezTo>
                  <a:pt x="652282" y="931661"/>
                  <a:pt x="651415" y="929205"/>
                  <a:pt x="651415" y="926068"/>
                </a:cubicBezTo>
                <a:cubicBezTo>
                  <a:pt x="651415" y="922766"/>
                  <a:pt x="652302" y="920083"/>
                  <a:pt x="654077" y="918019"/>
                </a:cubicBezTo>
                <a:lnTo>
                  <a:pt x="660119" y="913137"/>
                </a:lnTo>
                <a:lnTo>
                  <a:pt x="653891" y="908795"/>
                </a:lnTo>
                <a:cubicBezTo>
                  <a:pt x="651415" y="905864"/>
                  <a:pt x="650177" y="902170"/>
                  <a:pt x="650177" y="897712"/>
                </a:cubicBezTo>
                <a:cubicBezTo>
                  <a:pt x="650177" y="893254"/>
                  <a:pt x="651415" y="889560"/>
                  <a:pt x="653891" y="886630"/>
                </a:cubicBezTo>
                <a:cubicBezTo>
                  <a:pt x="656368" y="883699"/>
                  <a:pt x="659505" y="881512"/>
                  <a:pt x="663302" y="880067"/>
                </a:cubicBezTo>
                <a:cubicBezTo>
                  <a:pt x="667099" y="878622"/>
                  <a:pt x="670897" y="877900"/>
                  <a:pt x="674694" y="877900"/>
                </a:cubicBezTo>
                <a:lnTo>
                  <a:pt x="684027" y="879647"/>
                </a:lnTo>
                <a:lnTo>
                  <a:pt x="690791" y="871833"/>
                </a:lnTo>
                <a:cubicBezTo>
                  <a:pt x="693598" y="869686"/>
                  <a:pt x="696405" y="868613"/>
                  <a:pt x="699211" y="868613"/>
                </a:cubicBezTo>
                <a:close/>
                <a:moveTo>
                  <a:pt x="1357265" y="853135"/>
                </a:moveTo>
                <a:lnTo>
                  <a:pt x="1361599" y="853135"/>
                </a:lnTo>
                <a:lnTo>
                  <a:pt x="1361599" y="879138"/>
                </a:lnTo>
                <a:lnTo>
                  <a:pt x="1377696" y="879138"/>
                </a:lnTo>
                <a:lnTo>
                  <a:pt x="1377696" y="883472"/>
                </a:lnTo>
                <a:lnTo>
                  <a:pt x="1362218" y="883472"/>
                </a:lnTo>
                <a:lnTo>
                  <a:pt x="1361599" y="884091"/>
                </a:lnTo>
                <a:lnTo>
                  <a:pt x="1361599" y="923839"/>
                </a:lnTo>
                <a:cubicBezTo>
                  <a:pt x="1361599" y="926563"/>
                  <a:pt x="1362177" y="928565"/>
                  <a:pt x="1363332" y="929845"/>
                </a:cubicBezTo>
                <a:cubicBezTo>
                  <a:pt x="1364488" y="931124"/>
                  <a:pt x="1365974" y="931764"/>
                  <a:pt x="1367790" y="931764"/>
                </a:cubicBezTo>
                <a:cubicBezTo>
                  <a:pt x="1369441" y="931764"/>
                  <a:pt x="1370865" y="931289"/>
                  <a:pt x="1372062" y="930340"/>
                </a:cubicBezTo>
                <a:cubicBezTo>
                  <a:pt x="1373259" y="929391"/>
                  <a:pt x="1374435" y="928132"/>
                  <a:pt x="1375591" y="926563"/>
                </a:cubicBezTo>
                <a:lnTo>
                  <a:pt x="1378934" y="929411"/>
                </a:lnTo>
                <a:cubicBezTo>
                  <a:pt x="1377614" y="931310"/>
                  <a:pt x="1375901" y="933105"/>
                  <a:pt x="1373795" y="934798"/>
                </a:cubicBezTo>
                <a:cubicBezTo>
                  <a:pt x="1371691" y="936490"/>
                  <a:pt x="1368822" y="937336"/>
                  <a:pt x="1365190" y="937336"/>
                </a:cubicBezTo>
                <a:cubicBezTo>
                  <a:pt x="1362878" y="937336"/>
                  <a:pt x="1360691" y="936882"/>
                  <a:pt x="1358627" y="935974"/>
                </a:cubicBezTo>
                <a:cubicBezTo>
                  <a:pt x="1356563" y="935066"/>
                  <a:pt x="1354892" y="933560"/>
                  <a:pt x="1353612" y="931454"/>
                </a:cubicBezTo>
                <a:cubicBezTo>
                  <a:pt x="1352333" y="929349"/>
                  <a:pt x="1351693" y="926563"/>
                  <a:pt x="1351693" y="923096"/>
                </a:cubicBezTo>
                <a:lnTo>
                  <a:pt x="1351693" y="884091"/>
                </a:lnTo>
                <a:lnTo>
                  <a:pt x="1351074" y="883472"/>
                </a:lnTo>
                <a:lnTo>
                  <a:pt x="1340549" y="883472"/>
                </a:lnTo>
                <a:lnTo>
                  <a:pt x="1340549" y="879138"/>
                </a:lnTo>
                <a:cubicBezTo>
                  <a:pt x="1345502" y="878808"/>
                  <a:pt x="1349443" y="876559"/>
                  <a:pt x="1352374" y="872390"/>
                </a:cubicBezTo>
                <a:cubicBezTo>
                  <a:pt x="1355304" y="868221"/>
                  <a:pt x="1356935" y="861803"/>
                  <a:pt x="1357265" y="853135"/>
                </a:cubicBezTo>
                <a:close/>
                <a:moveTo>
                  <a:pt x="344138" y="853135"/>
                </a:moveTo>
                <a:lnTo>
                  <a:pt x="376333" y="853135"/>
                </a:lnTo>
                <a:lnTo>
                  <a:pt x="376333" y="857469"/>
                </a:lnTo>
                <a:lnTo>
                  <a:pt x="366427" y="857469"/>
                </a:lnTo>
                <a:lnTo>
                  <a:pt x="365808" y="858088"/>
                </a:lnTo>
                <a:lnTo>
                  <a:pt x="365808" y="895286"/>
                </a:lnTo>
                <a:lnTo>
                  <a:pt x="405060" y="858088"/>
                </a:lnTo>
                <a:lnTo>
                  <a:pt x="404441" y="857469"/>
                </a:lnTo>
                <a:lnTo>
                  <a:pt x="391316" y="857469"/>
                </a:lnTo>
                <a:lnTo>
                  <a:pt x="391316" y="853135"/>
                </a:lnTo>
                <a:lnTo>
                  <a:pt x="420291" y="853135"/>
                </a:lnTo>
                <a:lnTo>
                  <a:pt x="420291" y="857469"/>
                </a:lnTo>
                <a:lnTo>
                  <a:pt x="413480" y="857469"/>
                </a:lnTo>
                <a:lnTo>
                  <a:pt x="382704" y="886430"/>
                </a:lnTo>
                <a:lnTo>
                  <a:pt x="415957" y="931764"/>
                </a:lnTo>
                <a:lnTo>
                  <a:pt x="425244" y="931764"/>
                </a:lnTo>
                <a:lnTo>
                  <a:pt x="425244" y="936098"/>
                </a:lnTo>
                <a:lnTo>
                  <a:pt x="391316" y="936098"/>
                </a:lnTo>
                <a:lnTo>
                  <a:pt x="391316" y="931764"/>
                </a:lnTo>
                <a:lnTo>
                  <a:pt x="401222" y="931764"/>
                </a:lnTo>
                <a:lnTo>
                  <a:pt x="401841" y="931145"/>
                </a:lnTo>
                <a:lnTo>
                  <a:pt x="374541" y="894112"/>
                </a:lnTo>
                <a:lnTo>
                  <a:pt x="365808" y="902330"/>
                </a:lnTo>
                <a:lnTo>
                  <a:pt x="365808" y="931145"/>
                </a:lnTo>
                <a:lnTo>
                  <a:pt x="366427" y="931764"/>
                </a:lnTo>
                <a:lnTo>
                  <a:pt x="376333" y="931764"/>
                </a:lnTo>
                <a:lnTo>
                  <a:pt x="376333" y="936098"/>
                </a:lnTo>
                <a:lnTo>
                  <a:pt x="344138" y="936098"/>
                </a:lnTo>
                <a:lnTo>
                  <a:pt x="344138" y="931764"/>
                </a:lnTo>
                <a:lnTo>
                  <a:pt x="354044" y="931764"/>
                </a:lnTo>
                <a:lnTo>
                  <a:pt x="354664" y="931145"/>
                </a:lnTo>
                <a:lnTo>
                  <a:pt x="354664" y="858088"/>
                </a:lnTo>
                <a:lnTo>
                  <a:pt x="354044" y="857469"/>
                </a:lnTo>
                <a:lnTo>
                  <a:pt x="344138" y="857469"/>
                </a:lnTo>
                <a:close/>
                <a:moveTo>
                  <a:pt x="1557290" y="851897"/>
                </a:moveTo>
                <a:cubicBezTo>
                  <a:pt x="1559189" y="851897"/>
                  <a:pt x="1560798" y="852557"/>
                  <a:pt x="1562119" y="853878"/>
                </a:cubicBezTo>
                <a:cubicBezTo>
                  <a:pt x="1563440" y="855199"/>
                  <a:pt x="1564100" y="856809"/>
                  <a:pt x="1564100" y="858707"/>
                </a:cubicBezTo>
                <a:cubicBezTo>
                  <a:pt x="1564100" y="860523"/>
                  <a:pt x="1563440" y="862112"/>
                  <a:pt x="1562119" y="863475"/>
                </a:cubicBezTo>
                <a:cubicBezTo>
                  <a:pt x="1560798" y="864837"/>
                  <a:pt x="1559189" y="865518"/>
                  <a:pt x="1557290" y="865518"/>
                </a:cubicBezTo>
                <a:cubicBezTo>
                  <a:pt x="1555474" y="865518"/>
                  <a:pt x="1553885" y="864837"/>
                  <a:pt x="1552523" y="863475"/>
                </a:cubicBezTo>
                <a:cubicBezTo>
                  <a:pt x="1551161" y="862112"/>
                  <a:pt x="1550479" y="860523"/>
                  <a:pt x="1550479" y="858707"/>
                </a:cubicBezTo>
                <a:cubicBezTo>
                  <a:pt x="1550479" y="856809"/>
                  <a:pt x="1551161" y="855199"/>
                  <a:pt x="1552523" y="853878"/>
                </a:cubicBezTo>
                <a:cubicBezTo>
                  <a:pt x="1553885" y="852557"/>
                  <a:pt x="1555474" y="851897"/>
                  <a:pt x="1557290" y="851897"/>
                </a:cubicBezTo>
                <a:close/>
                <a:moveTo>
                  <a:pt x="1404890" y="851897"/>
                </a:moveTo>
                <a:cubicBezTo>
                  <a:pt x="1406789" y="851897"/>
                  <a:pt x="1408398" y="852557"/>
                  <a:pt x="1409719" y="853878"/>
                </a:cubicBezTo>
                <a:cubicBezTo>
                  <a:pt x="1411040" y="855199"/>
                  <a:pt x="1411700" y="856809"/>
                  <a:pt x="1411700" y="858707"/>
                </a:cubicBezTo>
                <a:cubicBezTo>
                  <a:pt x="1411700" y="860523"/>
                  <a:pt x="1411040" y="862112"/>
                  <a:pt x="1409719" y="863475"/>
                </a:cubicBezTo>
                <a:cubicBezTo>
                  <a:pt x="1408398" y="864837"/>
                  <a:pt x="1406789" y="865518"/>
                  <a:pt x="1404890" y="865518"/>
                </a:cubicBezTo>
                <a:cubicBezTo>
                  <a:pt x="1403074" y="865518"/>
                  <a:pt x="1401485" y="864837"/>
                  <a:pt x="1400123" y="863475"/>
                </a:cubicBezTo>
                <a:cubicBezTo>
                  <a:pt x="1398761" y="862112"/>
                  <a:pt x="1398079" y="860523"/>
                  <a:pt x="1398079" y="858707"/>
                </a:cubicBezTo>
                <a:cubicBezTo>
                  <a:pt x="1398079" y="856809"/>
                  <a:pt x="1398761" y="855199"/>
                  <a:pt x="1400123" y="853878"/>
                </a:cubicBezTo>
                <a:cubicBezTo>
                  <a:pt x="1401485" y="852557"/>
                  <a:pt x="1403074" y="851897"/>
                  <a:pt x="1404890" y="851897"/>
                </a:cubicBezTo>
                <a:close/>
                <a:moveTo>
                  <a:pt x="758828" y="851897"/>
                </a:moveTo>
                <a:cubicBezTo>
                  <a:pt x="760727" y="851897"/>
                  <a:pt x="762337" y="852557"/>
                  <a:pt x="763657" y="853878"/>
                </a:cubicBezTo>
                <a:cubicBezTo>
                  <a:pt x="764978" y="855199"/>
                  <a:pt x="765639" y="856809"/>
                  <a:pt x="765639" y="858707"/>
                </a:cubicBezTo>
                <a:cubicBezTo>
                  <a:pt x="765639" y="860523"/>
                  <a:pt x="764978" y="862112"/>
                  <a:pt x="763657" y="863475"/>
                </a:cubicBezTo>
                <a:cubicBezTo>
                  <a:pt x="762337" y="864837"/>
                  <a:pt x="760727" y="865518"/>
                  <a:pt x="758828" y="865518"/>
                </a:cubicBezTo>
                <a:cubicBezTo>
                  <a:pt x="757012" y="865518"/>
                  <a:pt x="755423" y="864837"/>
                  <a:pt x="754061" y="863475"/>
                </a:cubicBezTo>
                <a:cubicBezTo>
                  <a:pt x="752699" y="862112"/>
                  <a:pt x="752018" y="860523"/>
                  <a:pt x="752018" y="858707"/>
                </a:cubicBezTo>
                <a:cubicBezTo>
                  <a:pt x="752018" y="856809"/>
                  <a:pt x="752699" y="855199"/>
                  <a:pt x="754061" y="853878"/>
                </a:cubicBezTo>
                <a:cubicBezTo>
                  <a:pt x="755423" y="852557"/>
                  <a:pt x="757012" y="851897"/>
                  <a:pt x="758828" y="851897"/>
                </a:cubicBezTo>
                <a:close/>
                <a:moveTo>
                  <a:pt x="734063" y="851897"/>
                </a:moveTo>
                <a:cubicBezTo>
                  <a:pt x="735962" y="851897"/>
                  <a:pt x="737572" y="852557"/>
                  <a:pt x="738893" y="853878"/>
                </a:cubicBezTo>
                <a:cubicBezTo>
                  <a:pt x="740213" y="855199"/>
                  <a:pt x="740874" y="856809"/>
                  <a:pt x="740874" y="858707"/>
                </a:cubicBezTo>
                <a:cubicBezTo>
                  <a:pt x="740874" y="860523"/>
                  <a:pt x="740213" y="862112"/>
                  <a:pt x="738893" y="863475"/>
                </a:cubicBezTo>
                <a:cubicBezTo>
                  <a:pt x="737572" y="864837"/>
                  <a:pt x="735962" y="865518"/>
                  <a:pt x="734063" y="865518"/>
                </a:cubicBezTo>
                <a:cubicBezTo>
                  <a:pt x="732247" y="865518"/>
                  <a:pt x="730658" y="864837"/>
                  <a:pt x="729296" y="863475"/>
                </a:cubicBezTo>
                <a:cubicBezTo>
                  <a:pt x="727934" y="862112"/>
                  <a:pt x="727253" y="860523"/>
                  <a:pt x="727253" y="858707"/>
                </a:cubicBezTo>
                <a:cubicBezTo>
                  <a:pt x="727253" y="856809"/>
                  <a:pt x="727934" y="855199"/>
                  <a:pt x="729296" y="853878"/>
                </a:cubicBezTo>
                <a:cubicBezTo>
                  <a:pt x="730658" y="852557"/>
                  <a:pt x="732247" y="851897"/>
                  <a:pt x="734063" y="851897"/>
                </a:cubicBezTo>
                <a:close/>
                <a:moveTo>
                  <a:pt x="623840" y="851897"/>
                </a:moveTo>
                <a:cubicBezTo>
                  <a:pt x="625739" y="851897"/>
                  <a:pt x="627348" y="852557"/>
                  <a:pt x="628669" y="853878"/>
                </a:cubicBezTo>
                <a:cubicBezTo>
                  <a:pt x="629990" y="855199"/>
                  <a:pt x="630650" y="856809"/>
                  <a:pt x="630650" y="858707"/>
                </a:cubicBezTo>
                <a:cubicBezTo>
                  <a:pt x="630650" y="860523"/>
                  <a:pt x="629990" y="862112"/>
                  <a:pt x="628669" y="863475"/>
                </a:cubicBezTo>
                <a:cubicBezTo>
                  <a:pt x="627348" y="864837"/>
                  <a:pt x="625739" y="865518"/>
                  <a:pt x="623840" y="865518"/>
                </a:cubicBezTo>
                <a:cubicBezTo>
                  <a:pt x="622024" y="865518"/>
                  <a:pt x="620435" y="864837"/>
                  <a:pt x="619073" y="863475"/>
                </a:cubicBezTo>
                <a:cubicBezTo>
                  <a:pt x="617711" y="862112"/>
                  <a:pt x="617030" y="860523"/>
                  <a:pt x="617030" y="858707"/>
                </a:cubicBezTo>
                <a:cubicBezTo>
                  <a:pt x="617030" y="856809"/>
                  <a:pt x="617711" y="855199"/>
                  <a:pt x="619073" y="853878"/>
                </a:cubicBezTo>
                <a:cubicBezTo>
                  <a:pt x="620435" y="852557"/>
                  <a:pt x="622024" y="851897"/>
                  <a:pt x="623840" y="851897"/>
                </a:cubicBezTo>
                <a:close/>
                <a:moveTo>
                  <a:pt x="599485" y="844467"/>
                </a:moveTo>
                <a:cubicBezTo>
                  <a:pt x="602539" y="844467"/>
                  <a:pt x="604892" y="845128"/>
                  <a:pt x="606543" y="846449"/>
                </a:cubicBezTo>
                <a:cubicBezTo>
                  <a:pt x="608194" y="847769"/>
                  <a:pt x="609370" y="849276"/>
                  <a:pt x="610072" y="850968"/>
                </a:cubicBezTo>
                <a:cubicBezTo>
                  <a:pt x="610774" y="852661"/>
                  <a:pt x="611124" y="854085"/>
                  <a:pt x="611124" y="855240"/>
                </a:cubicBezTo>
                <a:cubicBezTo>
                  <a:pt x="611124" y="857221"/>
                  <a:pt x="610526" y="858852"/>
                  <a:pt x="609329" y="860131"/>
                </a:cubicBezTo>
                <a:cubicBezTo>
                  <a:pt x="608132" y="861411"/>
                  <a:pt x="606667" y="862051"/>
                  <a:pt x="604933" y="862051"/>
                </a:cubicBezTo>
                <a:cubicBezTo>
                  <a:pt x="603199" y="862051"/>
                  <a:pt x="601734" y="861452"/>
                  <a:pt x="600537" y="860255"/>
                </a:cubicBezTo>
                <a:cubicBezTo>
                  <a:pt x="599340" y="859058"/>
                  <a:pt x="598742" y="857593"/>
                  <a:pt x="598742" y="855859"/>
                </a:cubicBezTo>
                <a:cubicBezTo>
                  <a:pt x="598742" y="854126"/>
                  <a:pt x="599381" y="852743"/>
                  <a:pt x="600661" y="851711"/>
                </a:cubicBezTo>
                <a:lnTo>
                  <a:pt x="604594" y="850286"/>
                </a:lnTo>
                <a:lnTo>
                  <a:pt x="604004" y="849420"/>
                </a:lnTo>
                <a:cubicBezTo>
                  <a:pt x="603055" y="848595"/>
                  <a:pt x="601672" y="848182"/>
                  <a:pt x="599856" y="848182"/>
                </a:cubicBezTo>
                <a:cubicBezTo>
                  <a:pt x="597957" y="848182"/>
                  <a:pt x="596430" y="848760"/>
                  <a:pt x="595275" y="849916"/>
                </a:cubicBezTo>
                <a:cubicBezTo>
                  <a:pt x="594119" y="851071"/>
                  <a:pt x="593252" y="852578"/>
                  <a:pt x="592674" y="854435"/>
                </a:cubicBezTo>
                <a:cubicBezTo>
                  <a:pt x="592097" y="856293"/>
                  <a:pt x="591725" y="858295"/>
                  <a:pt x="591560" y="860441"/>
                </a:cubicBezTo>
                <a:cubicBezTo>
                  <a:pt x="591395" y="862587"/>
                  <a:pt x="591312" y="864692"/>
                  <a:pt x="591312" y="866756"/>
                </a:cubicBezTo>
                <a:lnTo>
                  <a:pt x="591312" y="879138"/>
                </a:lnTo>
                <a:lnTo>
                  <a:pt x="607409" y="879138"/>
                </a:lnTo>
                <a:lnTo>
                  <a:pt x="607409" y="883472"/>
                </a:lnTo>
                <a:lnTo>
                  <a:pt x="591931" y="883472"/>
                </a:lnTo>
                <a:lnTo>
                  <a:pt x="591312" y="884091"/>
                </a:lnTo>
                <a:lnTo>
                  <a:pt x="591312" y="931145"/>
                </a:lnTo>
                <a:lnTo>
                  <a:pt x="591931" y="931764"/>
                </a:lnTo>
                <a:lnTo>
                  <a:pt x="606171" y="931764"/>
                </a:lnTo>
                <a:lnTo>
                  <a:pt x="606171" y="936098"/>
                </a:lnTo>
                <a:lnTo>
                  <a:pt x="591312" y="936098"/>
                </a:lnTo>
                <a:lnTo>
                  <a:pt x="581406" y="936098"/>
                </a:lnTo>
                <a:lnTo>
                  <a:pt x="571500" y="936098"/>
                </a:lnTo>
                <a:lnTo>
                  <a:pt x="571500" y="931764"/>
                </a:lnTo>
                <a:lnTo>
                  <a:pt x="580787" y="931764"/>
                </a:lnTo>
                <a:lnTo>
                  <a:pt x="581406" y="931145"/>
                </a:lnTo>
                <a:lnTo>
                  <a:pt x="581406" y="884091"/>
                </a:lnTo>
                <a:lnTo>
                  <a:pt x="580787" y="883472"/>
                </a:lnTo>
                <a:lnTo>
                  <a:pt x="571500" y="883472"/>
                </a:lnTo>
                <a:lnTo>
                  <a:pt x="571500" y="879138"/>
                </a:lnTo>
                <a:lnTo>
                  <a:pt x="581406" y="879138"/>
                </a:lnTo>
                <a:lnTo>
                  <a:pt x="581406" y="868737"/>
                </a:lnTo>
                <a:cubicBezTo>
                  <a:pt x="581406" y="864362"/>
                  <a:pt x="582067" y="860338"/>
                  <a:pt x="583387" y="856664"/>
                </a:cubicBezTo>
                <a:cubicBezTo>
                  <a:pt x="584708" y="852991"/>
                  <a:pt x="586710" y="850040"/>
                  <a:pt x="589393" y="847811"/>
                </a:cubicBezTo>
                <a:cubicBezTo>
                  <a:pt x="592076" y="845582"/>
                  <a:pt x="595440" y="844467"/>
                  <a:pt x="599485" y="844467"/>
                </a:cubicBezTo>
                <a:close/>
                <a:moveTo>
                  <a:pt x="1641291" y="671022"/>
                </a:moveTo>
                <a:cubicBezTo>
                  <a:pt x="1637411" y="671022"/>
                  <a:pt x="1634315" y="671991"/>
                  <a:pt x="1632004" y="673931"/>
                </a:cubicBezTo>
                <a:cubicBezTo>
                  <a:pt x="1629693" y="675871"/>
                  <a:pt x="1628537" y="678492"/>
                  <a:pt x="1628537" y="681794"/>
                </a:cubicBezTo>
                <a:cubicBezTo>
                  <a:pt x="1628537" y="685014"/>
                  <a:pt x="1629693" y="687614"/>
                  <a:pt x="1632004" y="689595"/>
                </a:cubicBezTo>
                <a:cubicBezTo>
                  <a:pt x="1634315" y="691576"/>
                  <a:pt x="1637411" y="692567"/>
                  <a:pt x="1641291" y="692567"/>
                </a:cubicBezTo>
                <a:cubicBezTo>
                  <a:pt x="1643685" y="692567"/>
                  <a:pt x="1646244" y="692030"/>
                  <a:pt x="1648968" y="690957"/>
                </a:cubicBezTo>
                <a:cubicBezTo>
                  <a:pt x="1651692" y="689884"/>
                  <a:pt x="1654375" y="687944"/>
                  <a:pt x="1657017" y="685138"/>
                </a:cubicBezTo>
                <a:lnTo>
                  <a:pt x="1657017" y="678451"/>
                </a:lnTo>
                <a:cubicBezTo>
                  <a:pt x="1654375" y="675644"/>
                  <a:pt x="1651692" y="673704"/>
                  <a:pt x="1648968" y="672631"/>
                </a:cubicBezTo>
                <a:cubicBezTo>
                  <a:pt x="1646244" y="671558"/>
                  <a:pt x="1643685" y="671022"/>
                  <a:pt x="1641291" y="671022"/>
                </a:cubicBezTo>
                <a:close/>
                <a:moveTo>
                  <a:pt x="1536516" y="671022"/>
                </a:moveTo>
                <a:cubicBezTo>
                  <a:pt x="1532636" y="671022"/>
                  <a:pt x="1529540" y="671991"/>
                  <a:pt x="1527229" y="673931"/>
                </a:cubicBezTo>
                <a:cubicBezTo>
                  <a:pt x="1524918" y="675871"/>
                  <a:pt x="1523762" y="678492"/>
                  <a:pt x="1523762" y="681794"/>
                </a:cubicBezTo>
                <a:cubicBezTo>
                  <a:pt x="1523762" y="685014"/>
                  <a:pt x="1524918" y="687614"/>
                  <a:pt x="1527229" y="689595"/>
                </a:cubicBezTo>
                <a:cubicBezTo>
                  <a:pt x="1529540" y="691576"/>
                  <a:pt x="1532636" y="692567"/>
                  <a:pt x="1536516" y="692567"/>
                </a:cubicBezTo>
                <a:cubicBezTo>
                  <a:pt x="1538910" y="692567"/>
                  <a:pt x="1541469" y="692030"/>
                  <a:pt x="1544193" y="690957"/>
                </a:cubicBezTo>
                <a:cubicBezTo>
                  <a:pt x="1546917" y="689884"/>
                  <a:pt x="1549600" y="687944"/>
                  <a:pt x="1552242" y="685138"/>
                </a:cubicBezTo>
                <a:lnTo>
                  <a:pt x="1552242" y="678451"/>
                </a:lnTo>
                <a:cubicBezTo>
                  <a:pt x="1549600" y="675644"/>
                  <a:pt x="1546917" y="673704"/>
                  <a:pt x="1544193" y="672631"/>
                </a:cubicBezTo>
                <a:cubicBezTo>
                  <a:pt x="1541469" y="671558"/>
                  <a:pt x="1538910" y="671022"/>
                  <a:pt x="1536516" y="671022"/>
                </a:cubicBezTo>
                <a:close/>
                <a:moveTo>
                  <a:pt x="1355541" y="671022"/>
                </a:moveTo>
                <a:cubicBezTo>
                  <a:pt x="1351661" y="671022"/>
                  <a:pt x="1348565" y="671991"/>
                  <a:pt x="1346254" y="673931"/>
                </a:cubicBezTo>
                <a:cubicBezTo>
                  <a:pt x="1343943" y="675871"/>
                  <a:pt x="1342787" y="678492"/>
                  <a:pt x="1342787" y="681794"/>
                </a:cubicBezTo>
                <a:cubicBezTo>
                  <a:pt x="1342787" y="685014"/>
                  <a:pt x="1343943" y="687614"/>
                  <a:pt x="1346254" y="689595"/>
                </a:cubicBezTo>
                <a:cubicBezTo>
                  <a:pt x="1348565" y="691576"/>
                  <a:pt x="1351661" y="692567"/>
                  <a:pt x="1355541" y="692567"/>
                </a:cubicBezTo>
                <a:cubicBezTo>
                  <a:pt x="1357935" y="692567"/>
                  <a:pt x="1360494" y="692030"/>
                  <a:pt x="1363218" y="690957"/>
                </a:cubicBezTo>
                <a:cubicBezTo>
                  <a:pt x="1365942" y="689884"/>
                  <a:pt x="1368625" y="687944"/>
                  <a:pt x="1371267" y="685138"/>
                </a:cubicBezTo>
                <a:lnTo>
                  <a:pt x="1371267" y="678451"/>
                </a:lnTo>
                <a:cubicBezTo>
                  <a:pt x="1368625" y="675644"/>
                  <a:pt x="1365942" y="673704"/>
                  <a:pt x="1363218" y="672631"/>
                </a:cubicBezTo>
                <a:cubicBezTo>
                  <a:pt x="1360494" y="671558"/>
                  <a:pt x="1357935" y="671022"/>
                  <a:pt x="1355541" y="671022"/>
                </a:cubicBezTo>
                <a:close/>
                <a:moveTo>
                  <a:pt x="1193616" y="671022"/>
                </a:moveTo>
                <a:cubicBezTo>
                  <a:pt x="1189736" y="671022"/>
                  <a:pt x="1186640" y="671991"/>
                  <a:pt x="1184329" y="673931"/>
                </a:cubicBezTo>
                <a:cubicBezTo>
                  <a:pt x="1182018" y="675871"/>
                  <a:pt x="1180862" y="678492"/>
                  <a:pt x="1180862" y="681794"/>
                </a:cubicBezTo>
                <a:cubicBezTo>
                  <a:pt x="1180862" y="685014"/>
                  <a:pt x="1182018" y="687614"/>
                  <a:pt x="1184329" y="689595"/>
                </a:cubicBezTo>
                <a:cubicBezTo>
                  <a:pt x="1186640" y="691576"/>
                  <a:pt x="1189736" y="692567"/>
                  <a:pt x="1193616" y="692567"/>
                </a:cubicBezTo>
                <a:cubicBezTo>
                  <a:pt x="1196010" y="692567"/>
                  <a:pt x="1198569" y="692030"/>
                  <a:pt x="1201293" y="690957"/>
                </a:cubicBezTo>
                <a:cubicBezTo>
                  <a:pt x="1204017" y="689884"/>
                  <a:pt x="1206700" y="687944"/>
                  <a:pt x="1209342" y="685138"/>
                </a:cubicBezTo>
                <a:lnTo>
                  <a:pt x="1209342" y="678451"/>
                </a:lnTo>
                <a:cubicBezTo>
                  <a:pt x="1206700" y="675644"/>
                  <a:pt x="1204017" y="673704"/>
                  <a:pt x="1201293" y="672631"/>
                </a:cubicBezTo>
                <a:cubicBezTo>
                  <a:pt x="1198569" y="671558"/>
                  <a:pt x="1196010" y="671022"/>
                  <a:pt x="1193616" y="671022"/>
                </a:cubicBezTo>
                <a:close/>
                <a:moveTo>
                  <a:pt x="1060266" y="671022"/>
                </a:moveTo>
                <a:cubicBezTo>
                  <a:pt x="1056386" y="671022"/>
                  <a:pt x="1053290" y="671991"/>
                  <a:pt x="1050979" y="673931"/>
                </a:cubicBezTo>
                <a:cubicBezTo>
                  <a:pt x="1048668" y="675871"/>
                  <a:pt x="1047512" y="678492"/>
                  <a:pt x="1047512" y="681794"/>
                </a:cubicBezTo>
                <a:cubicBezTo>
                  <a:pt x="1047512" y="685014"/>
                  <a:pt x="1048668" y="687614"/>
                  <a:pt x="1050979" y="689595"/>
                </a:cubicBezTo>
                <a:cubicBezTo>
                  <a:pt x="1053290" y="691576"/>
                  <a:pt x="1056386" y="692567"/>
                  <a:pt x="1060266" y="692567"/>
                </a:cubicBezTo>
                <a:cubicBezTo>
                  <a:pt x="1062660" y="692567"/>
                  <a:pt x="1065219" y="692030"/>
                  <a:pt x="1067943" y="690957"/>
                </a:cubicBezTo>
                <a:cubicBezTo>
                  <a:pt x="1070667" y="689884"/>
                  <a:pt x="1073350" y="687944"/>
                  <a:pt x="1075992" y="685138"/>
                </a:cubicBezTo>
                <a:lnTo>
                  <a:pt x="1075992" y="678451"/>
                </a:lnTo>
                <a:cubicBezTo>
                  <a:pt x="1073350" y="675644"/>
                  <a:pt x="1070667" y="673704"/>
                  <a:pt x="1067943" y="672631"/>
                </a:cubicBezTo>
                <a:cubicBezTo>
                  <a:pt x="1065219" y="671558"/>
                  <a:pt x="1062660" y="671022"/>
                  <a:pt x="1060266" y="671022"/>
                </a:cubicBezTo>
                <a:close/>
                <a:moveTo>
                  <a:pt x="841191" y="671022"/>
                </a:moveTo>
                <a:cubicBezTo>
                  <a:pt x="837311" y="671022"/>
                  <a:pt x="834215" y="671991"/>
                  <a:pt x="831904" y="673931"/>
                </a:cubicBezTo>
                <a:cubicBezTo>
                  <a:pt x="829593" y="675871"/>
                  <a:pt x="828437" y="678492"/>
                  <a:pt x="828437" y="681794"/>
                </a:cubicBezTo>
                <a:cubicBezTo>
                  <a:pt x="828437" y="685014"/>
                  <a:pt x="829593" y="687614"/>
                  <a:pt x="831904" y="689595"/>
                </a:cubicBezTo>
                <a:cubicBezTo>
                  <a:pt x="834215" y="691576"/>
                  <a:pt x="837311" y="692567"/>
                  <a:pt x="841191" y="692567"/>
                </a:cubicBezTo>
                <a:cubicBezTo>
                  <a:pt x="843585" y="692567"/>
                  <a:pt x="846144" y="692030"/>
                  <a:pt x="848868" y="690957"/>
                </a:cubicBezTo>
                <a:cubicBezTo>
                  <a:pt x="851592" y="689884"/>
                  <a:pt x="854275" y="687944"/>
                  <a:pt x="856917" y="685138"/>
                </a:cubicBezTo>
                <a:lnTo>
                  <a:pt x="856917" y="678451"/>
                </a:lnTo>
                <a:cubicBezTo>
                  <a:pt x="854275" y="675644"/>
                  <a:pt x="851592" y="673704"/>
                  <a:pt x="848868" y="672631"/>
                </a:cubicBezTo>
                <a:cubicBezTo>
                  <a:pt x="846144" y="671558"/>
                  <a:pt x="843585" y="671022"/>
                  <a:pt x="841191" y="671022"/>
                </a:cubicBezTo>
                <a:close/>
                <a:moveTo>
                  <a:pt x="610124" y="643037"/>
                </a:moveTo>
                <a:cubicBezTo>
                  <a:pt x="606079" y="643037"/>
                  <a:pt x="602818" y="644110"/>
                  <a:pt x="600342" y="646257"/>
                </a:cubicBezTo>
                <a:cubicBezTo>
                  <a:pt x="597866" y="648403"/>
                  <a:pt x="596091" y="651395"/>
                  <a:pt x="595017" y="655234"/>
                </a:cubicBezTo>
                <a:cubicBezTo>
                  <a:pt x="593944" y="659072"/>
                  <a:pt x="593408" y="663468"/>
                  <a:pt x="593408" y="668421"/>
                </a:cubicBezTo>
                <a:cubicBezTo>
                  <a:pt x="593408" y="673292"/>
                  <a:pt x="594192" y="677646"/>
                  <a:pt x="595761" y="681485"/>
                </a:cubicBezTo>
                <a:cubicBezTo>
                  <a:pt x="597329" y="685323"/>
                  <a:pt x="599454" y="688336"/>
                  <a:pt x="602137" y="690524"/>
                </a:cubicBezTo>
                <a:cubicBezTo>
                  <a:pt x="604820" y="692712"/>
                  <a:pt x="607895" y="693805"/>
                  <a:pt x="611362" y="693805"/>
                </a:cubicBezTo>
                <a:cubicBezTo>
                  <a:pt x="615490" y="693805"/>
                  <a:pt x="618771" y="692712"/>
                  <a:pt x="621206" y="690524"/>
                </a:cubicBezTo>
                <a:cubicBezTo>
                  <a:pt x="623642" y="688336"/>
                  <a:pt x="625396" y="685344"/>
                  <a:pt x="626469" y="681547"/>
                </a:cubicBezTo>
                <a:cubicBezTo>
                  <a:pt x="627542" y="677749"/>
                  <a:pt x="628079" y="673374"/>
                  <a:pt x="628079" y="668421"/>
                </a:cubicBezTo>
                <a:cubicBezTo>
                  <a:pt x="628079" y="663551"/>
                  <a:pt x="627294" y="659196"/>
                  <a:pt x="625726" y="655358"/>
                </a:cubicBezTo>
                <a:cubicBezTo>
                  <a:pt x="624158" y="651519"/>
                  <a:pt x="622032" y="648506"/>
                  <a:pt x="619349" y="646318"/>
                </a:cubicBezTo>
                <a:cubicBezTo>
                  <a:pt x="616666" y="644131"/>
                  <a:pt x="613591" y="643037"/>
                  <a:pt x="610124" y="643037"/>
                </a:cubicBezTo>
                <a:close/>
                <a:moveTo>
                  <a:pt x="448199" y="643037"/>
                </a:moveTo>
                <a:cubicBezTo>
                  <a:pt x="444154" y="643037"/>
                  <a:pt x="440873" y="644110"/>
                  <a:pt x="438355" y="646257"/>
                </a:cubicBezTo>
                <a:cubicBezTo>
                  <a:pt x="435837" y="648403"/>
                  <a:pt x="434000" y="651395"/>
                  <a:pt x="432845" y="655234"/>
                </a:cubicBezTo>
                <a:lnTo>
                  <a:pt x="432007" y="661611"/>
                </a:lnTo>
                <a:lnTo>
                  <a:pt x="461696" y="661611"/>
                </a:lnTo>
                <a:cubicBezTo>
                  <a:pt x="461366" y="655667"/>
                  <a:pt x="460189" y="651086"/>
                  <a:pt x="458167" y="647866"/>
                </a:cubicBezTo>
                <a:cubicBezTo>
                  <a:pt x="456145" y="644647"/>
                  <a:pt x="452822" y="643037"/>
                  <a:pt x="448199" y="643037"/>
                </a:cubicBezTo>
                <a:close/>
                <a:moveTo>
                  <a:pt x="11640" y="641180"/>
                </a:moveTo>
                <a:cubicBezTo>
                  <a:pt x="13786" y="641180"/>
                  <a:pt x="15747" y="641716"/>
                  <a:pt x="17521" y="642789"/>
                </a:cubicBezTo>
                <a:cubicBezTo>
                  <a:pt x="19296" y="643863"/>
                  <a:pt x="20720" y="645266"/>
                  <a:pt x="21793" y="646999"/>
                </a:cubicBezTo>
                <a:cubicBezTo>
                  <a:pt x="22867" y="648733"/>
                  <a:pt x="23403" y="650673"/>
                  <a:pt x="23403" y="652819"/>
                </a:cubicBezTo>
                <a:cubicBezTo>
                  <a:pt x="23403" y="654966"/>
                  <a:pt x="22867" y="656905"/>
                  <a:pt x="21793" y="658639"/>
                </a:cubicBezTo>
                <a:cubicBezTo>
                  <a:pt x="20720" y="660373"/>
                  <a:pt x="19296" y="661776"/>
                  <a:pt x="17521" y="662849"/>
                </a:cubicBezTo>
                <a:cubicBezTo>
                  <a:pt x="15747" y="663922"/>
                  <a:pt x="13786" y="664459"/>
                  <a:pt x="11640" y="664459"/>
                </a:cubicBezTo>
                <a:cubicBezTo>
                  <a:pt x="9576" y="664459"/>
                  <a:pt x="7657" y="663922"/>
                  <a:pt x="5882" y="662849"/>
                </a:cubicBezTo>
                <a:cubicBezTo>
                  <a:pt x="4107" y="661776"/>
                  <a:pt x="2683" y="660373"/>
                  <a:pt x="1610" y="658639"/>
                </a:cubicBezTo>
                <a:cubicBezTo>
                  <a:pt x="537" y="656905"/>
                  <a:pt x="0" y="654966"/>
                  <a:pt x="0" y="652819"/>
                </a:cubicBezTo>
                <a:cubicBezTo>
                  <a:pt x="0" y="650673"/>
                  <a:pt x="537" y="648733"/>
                  <a:pt x="1610" y="646999"/>
                </a:cubicBezTo>
                <a:cubicBezTo>
                  <a:pt x="2683" y="645266"/>
                  <a:pt x="4107" y="643863"/>
                  <a:pt x="5882" y="642789"/>
                </a:cubicBezTo>
                <a:cubicBezTo>
                  <a:pt x="7657" y="641716"/>
                  <a:pt x="9576" y="641180"/>
                  <a:pt x="11640" y="641180"/>
                </a:cubicBezTo>
                <a:close/>
                <a:moveTo>
                  <a:pt x="1099204" y="639941"/>
                </a:moveTo>
                <a:lnTo>
                  <a:pt x="1127808" y="639941"/>
                </a:lnTo>
                <a:lnTo>
                  <a:pt x="1127808" y="644275"/>
                </a:lnTo>
                <a:lnTo>
                  <a:pt x="1119759" y="644275"/>
                </a:lnTo>
                <a:lnTo>
                  <a:pt x="1119140" y="644894"/>
                </a:lnTo>
                <a:lnTo>
                  <a:pt x="1134123" y="685757"/>
                </a:lnTo>
                <a:lnTo>
                  <a:pt x="1134742" y="685757"/>
                </a:lnTo>
                <a:lnTo>
                  <a:pt x="1149849" y="644894"/>
                </a:lnTo>
                <a:lnTo>
                  <a:pt x="1149229" y="644275"/>
                </a:lnTo>
                <a:lnTo>
                  <a:pt x="1140562" y="644275"/>
                </a:lnTo>
                <a:lnTo>
                  <a:pt x="1140562" y="639941"/>
                </a:lnTo>
                <a:lnTo>
                  <a:pt x="1163098" y="639941"/>
                </a:lnTo>
                <a:lnTo>
                  <a:pt x="1163098" y="644275"/>
                </a:lnTo>
                <a:lnTo>
                  <a:pt x="1155668" y="644275"/>
                </a:lnTo>
                <a:lnTo>
                  <a:pt x="1135980" y="696901"/>
                </a:lnTo>
                <a:cubicBezTo>
                  <a:pt x="1134329" y="700946"/>
                  <a:pt x="1132719" y="704888"/>
                  <a:pt x="1131151" y="708726"/>
                </a:cubicBezTo>
                <a:cubicBezTo>
                  <a:pt x="1129583" y="712565"/>
                  <a:pt x="1127911" y="716011"/>
                  <a:pt x="1126136" y="719066"/>
                </a:cubicBezTo>
                <a:cubicBezTo>
                  <a:pt x="1124361" y="722120"/>
                  <a:pt x="1122298" y="724555"/>
                  <a:pt x="1119945" y="726371"/>
                </a:cubicBezTo>
                <a:cubicBezTo>
                  <a:pt x="1117592" y="728187"/>
                  <a:pt x="1114847" y="729095"/>
                  <a:pt x="1111710" y="729095"/>
                </a:cubicBezTo>
                <a:cubicBezTo>
                  <a:pt x="1108656" y="729095"/>
                  <a:pt x="1106283" y="728435"/>
                  <a:pt x="1104591" y="727114"/>
                </a:cubicBezTo>
                <a:cubicBezTo>
                  <a:pt x="1102898" y="725793"/>
                  <a:pt x="1101722" y="724287"/>
                  <a:pt x="1101061" y="722595"/>
                </a:cubicBezTo>
                <a:cubicBezTo>
                  <a:pt x="1100401" y="720902"/>
                  <a:pt x="1100071" y="719478"/>
                  <a:pt x="1100071" y="718323"/>
                </a:cubicBezTo>
                <a:cubicBezTo>
                  <a:pt x="1100071" y="716341"/>
                  <a:pt x="1100669" y="714711"/>
                  <a:pt x="1101866" y="713432"/>
                </a:cubicBezTo>
                <a:cubicBezTo>
                  <a:pt x="1103063" y="712152"/>
                  <a:pt x="1104529" y="711512"/>
                  <a:pt x="1106262" y="711512"/>
                </a:cubicBezTo>
                <a:cubicBezTo>
                  <a:pt x="1107996" y="711512"/>
                  <a:pt x="1109461" y="712111"/>
                  <a:pt x="1110658" y="713308"/>
                </a:cubicBezTo>
                <a:cubicBezTo>
                  <a:pt x="1111855" y="714505"/>
                  <a:pt x="1112453" y="715970"/>
                  <a:pt x="1112453" y="717704"/>
                </a:cubicBezTo>
                <a:cubicBezTo>
                  <a:pt x="1112453" y="719437"/>
                  <a:pt x="1111834" y="720820"/>
                  <a:pt x="1110596" y="721852"/>
                </a:cubicBezTo>
                <a:lnTo>
                  <a:pt x="1106671" y="723253"/>
                </a:lnTo>
                <a:lnTo>
                  <a:pt x="1107315" y="724142"/>
                </a:lnTo>
                <a:cubicBezTo>
                  <a:pt x="1108347" y="724968"/>
                  <a:pt x="1109812" y="725381"/>
                  <a:pt x="1111710" y="725381"/>
                </a:cubicBezTo>
                <a:cubicBezTo>
                  <a:pt x="1114352" y="725381"/>
                  <a:pt x="1116705" y="724184"/>
                  <a:pt x="1118768" y="721790"/>
                </a:cubicBezTo>
                <a:cubicBezTo>
                  <a:pt x="1120832" y="719396"/>
                  <a:pt x="1122731" y="716300"/>
                  <a:pt x="1124464" y="712503"/>
                </a:cubicBezTo>
                <a:cubicBezTo>
                  <a:pt x="1126198" y="708706"/>
                  <a:pt x="1127849" y="704743"/>
                  <a:pt x="1129417" y="700616"/>
                </a:cubicBezTo>
                <a:lnTo>
                  <a:pt x="1107872" y="644275"/>
                </a:lnTo>
                <a:lnTo>
                  <a:pt x="1099204" y="644275"/>
                </a:lnTo>
                <a:close/>
                <a:moveTo>
                  <a:pt x="1762268" y="639322"/>
                </a:moveTo>
                <a:lnTo>
                  <a:pt x="1762887" y="639941"/>
                </a:lnTo>
                <a:lnTo>
                  <a:pt x="1762887" y="691948"/>
                </a:lnTo>
                <a:lnTo>
                  <a:pt x="1763506" y="692567"/>
                </a:lnTo>
                <a:lnTo>
                  <a:pt x="1772793" y="692567"/>
                </a:lnTo>
                <a:lnTo>
                  <a:pt x="1772793" y="696901"/>
                </a:lnTo>
                <a:lnTo>
                  <a:pt x="1743075" y="696901"/>
                </a:lnTo>
                <a:lnTo>
                  <a:pt x="1743075" y="692567"/>
                </a:lnTo>
                <a:lnTo>
                  <a:pt x="1752362" y="692567"/>
                </a:lnTo>
                <a:lnTo>
                  <a:pt x="1752981" y="691948"/>
                </a:lnTo>
                <a:lnTo>
                  <a:pt x="1752981" y="644894"/>
                </a:lnTo>
                <a:lnTo>
                  <a:pt x="1752362" y="644275"/>
                </a:lnTo>
                <a:lnTo>
                  <a:pt x="1743075" y="644275"/>
                </a:lnTo>
                <a:lnTo>
                  <a:pt x="1743075" y="639941"/>
                </a:lnTo>
                <a:cubicBezTo>
                  <a:pt x="1745221" y="639941"/>
                  <a:pt x="1747347" y="639921"/>
                  <a:pt x="1749452" y="639880"/>
                </a:cubicBezTo>
                <a:cubicBezTo>
                  <a:pt x="1751557" y="639838"/>
                  <a:pt x="1753683" y="639776"/>
                  <a:pt x="1755829" y="639694"/>
                </a:cubicBezTo>
                <a:cubicBezTo>
                  <a:pt x="1757975" y="639611"/>
                  <a:pt x="1760122" y="639487"/>
                  <a:pt x="1762268" y="639322"/>
                </a:cubicBezTo>
                <a:close/>
                <a:moveTo>
                  <a:pt x="1727407" y="638703"/>
                </a:moveTo>
                <a:cubicBezTo>
                  <a:pt x="1729470" y="638703"/>
                  <a:pt x="1731142" y="639075"/>
                  <a:pt x="1732422" y="639818"/>
                </a:cubicBezTo>
                <a:cubicBezTo>
                  <a:pt x="1733701" y="640561"/>
                  <a:pt x="1734630" y="641531"/>
                  <a:pt x="1735208" y="642727"/>
                </a:cubicBezTo>
                <a:cubicBezTo>
                  <a:pt x="1735785" y="643924"/>
                  <a:pt x="1736074" y="645266"/>
                  <a:pt x="1736074" y="646752"/>
                </a:cubicBezTo>
                <a:cubicBezTo>
                  <a:pt x="1736074" y="648898"/>
                  <a:pt x="1735373" y="650673"/>
                  <a:pt x="1733969" y="652076"/>
                </a:cubicBezTo>
                <a:cubicBezTo>
                  <a:pt x="1732566" y="653480"/>
                  <a:pt x="1730791" y="654181"/>
                  <a:pt x="1728645" y="654181"/>
                </a:cubicBezTo>
                <a:cubicBezTo>
                  <a:pt x="1726498" y="654181"/>
                  <a:pt x="1724724" y="653480"/>
                  <a:pt x="1723320" y="652076"/>
                </a:cubicBezTo>
                <a:cubicBezTo>
                  <a:pt x="1721917" y="650673"/>
                  <a:pt x="1721215" y="648898"/>
                  <a:pt x="1721215" y="646752"/>
                </a:cubicBezTo>
                <a:lnTo>
                  <a:pt x="1721598" y="645222"/>
                </a:lnTo>
                <a:lnTo>
                  <a:pt x="1718615" y="646752"/>
                </a:lnTo>
                <a:cubicBezTo>
                  <a:pt x="1716964" y="647908"/>
                  <a:pt x="1715210" y="649682"/>
                  <a:pt x="1713352" y="652076"/>
                </a:cubicBezTo>
                <a:cubicBezTo>
                  <a:pt x="1711495" y="654470"/>
                  <a:pt x="1709452" y="657855"/>
                  <a:pt x="1707223" y="662230"/>
                </a:cubicBezTo>
                <a:lnTo>
                  <a:pt x="1707223" y="691948"/>
                </a:lnTo>
                <a:lnTo>
                  <a:pt x="1707842" y="692567"/>
                </a:lnTo>
                <a:lnTo>
                  <a:pt x="1722082" y="692567"/>
                </a:lnTo>
                <a:lnTo>
                  <a:pt x="1722082" y="696901"/>
                </a:lnTo>
                <a:lnTo>
                  <a:pt x="1687411" y="696901"/>
                </a:lnTo>
                <a:lnTo>
                  <a:pt x="1687411" y="692567"/>
                </a:lnTo>
                <a:lnTo>
                  <a:pt x="1696698" y="692567"/>
                </a:lnTo>
                <a:lnTo>
                  <a:pt x="1697317" y="691948"/>
                </a:lnTo>
                <a:lnTo>
                  <a:pt x="1697317" y="644894"/>
                </a:lnTo>
                <a:lnTo>
                  <a:pt x="1696698" y="644275"/>
                </a:lnTo>
                <a:lnTo>
                  <a:pt x="1687411" y="644275"/>
                </a:lnTo>
                <a:lnTo>
                  <a:pt x="1687411" y="639941"/>
                </a:lnTo>
                <a:cubicBezTo>
                  <a:pt x="1689557" y="639941"/>
                  <a:pt x="1691642" y="639921"/>
                  <a:pt x="1693664" y="639880"/>
                </a:cubicBezTo>
                <a:cubicBezTo>
                  <a:pt x="1695687" y="639838"/>
                  <a:pt x="1697709" y="639776"/>
                  <a:pt x="1699732" y="639694"/>
                </a:cubicBezTo>
                <a:cubicBezTo>
                  <a:pt x="1701754" y="639611"/>
                  <a:pt x="1703839" y="639487"/>
                  <a:pt x="1705985" y="639322"/>
                </a:cubicBezTo>
                <a:lnTo>
                  <a:pt x="1706604" y="639941"/>
                </a:lnTo>
                <a:lnTo>
                  <a:pt x="1706604" y="653562"/>
                </a:lnTo>
                <a:lnTo>
                  <a:pt x="1707223" y="653562"/>
                </a:lnTo>
                <a:cubicBezTo>
                  <a:pt x="1709617" y="649352"/>
                  <a:pt x="1712568" y="645802"/>
                  <a:pt x="1716077" y="642913"/>
                </a:cubicBezTo>
                <a:cubicBezTo>
                  <a:pt x="1719585" y="640024"/>
                  <a:pt x="1723362" y="638621"/>
                  <a:pt x="1727407" y="638703"/>
                </a:cubicBezTo>
                <a:close/>
                <a:moveTo>
                  <a:pt x="1645501" y="638703"/>
                </a:moveTo>
                <a:cubicBezTo>
                  <a:pt x="1649463" y="638703"/>
                  <a:pt x="1653054" y="639260"/>
                  <a:pt x="1656274" y="640375"/>
                </a:cubicBezTo>
                <a:cubicBezTo>
                  <a:pt x="1659493" y="641489"/>
                  <a:pt x="1662073" y="643429"/>
                  <a:pt x="1664013" y="646195"/>
                </a:cubicBezTo>
                <a:cubicBezTo>
                  <a:pt x="1665953" y="648960"/>
                  <a:pt x="1666923" y="652861"/>
                  <a:pt x="1666923" y="657896"/>
                </a:cubicBezTo>
                <a:lnTo>
                  <a:pt x="1666923" y="687366"/>
                </a:lnTo>
                <a:cubicBezTo>
                  <a:pt x="1666923" y="688522"/>
                  <a:pt x="1667191" y="689678"/>
                  <a:pt x="1667728" y="690834"/>
                </a:cubicBezTo>
                <a:cubicBezTo>
                  <a:pt x="1668264" y="691989"/>
                  <a:pt x="1669317" y="692567"/>
                  <a:pt x="1670885" y="692567"/>
                </a:cubicBezTo>
                <a:cubicBezTo>
                  <a:pt x="1672041" y="692567"/>
                  <a:pt x="1673073" y="692154"/>
                  <a:pt x="1673981" y="691329"/>
                </a:cubicBezTo>
                <a:cubicBezTo>
                  <a:pt x="1674889" y="690503"/>
                  <a:pt x="1675756" y="689554"/>
                  <a:pt x="1676581" y="688481"/>
                </a:cubicBezTo>
                <a:lnTo>
                  <a:pt x="1679924" y="691329"/>
                </a:lnTo>
                <a:cubicBezTo>
                  <a:pt x="1678934" y="692732"/>
                  <a:pt x="1677861" y="693950"/>
                  <a:pt x="1676705" y="694982"/>
                </a:cubicBezTo>
                <a:cubicBezTo>
                  <a:pt x="1675549" y="696014"/>
                  <a:pt x="1674270" y="696798"/>
                  <a:pt x="1672866" y="697334"/>
                </a:cubicBezTo>
                <a:cubicBezTo>
                  <a:pt x="1671463" y="697871"/>
                  <a:pt x="1669853" y="698139"/>
                  <a:pt x="1668037" y="698139"/>
                </a:cubicBezTo>
                <a:cubicBezTo>
                  <a:pt x="1665231" y="698139"/>
                  <a:pt x="1662837" y="697520"/>
                  <a:pt x="1660855" y="696282"/>
                </a:cubicBezTo>
                <a:cubicBezTo>
                  <a:pt x="1658874" y="695044"/>
                  <a:pt x="1657595" y="693186"/>
                  <a:pt x="1657017" y="690710"/>
                </a:cubicBezTo>
                <a:cubicBezTo>
                  <a:pt x="1655118" y="692856"/>
                  <a:pt x="1652683" y="694631"/>
                  <a:pt x="1649711" y="696034"/>
                </a:cubicBezTo>
                <a:cubicBezTo>
                  <a:pt x="1646739" y="697438"/>
                  <a:pt x="1643189" y="698139"/>
                  <a:pt x="1639062" y="698139"/>
                </a:cubicBezTo>
                <a:cubicBezTo>
                  <a:pt x="1632541" y="698139"/>
                  <a:pt x="1627505" y="696529"/>
                  <a:pt x="1623955" y="693310"/>
                </a:cubicBezTo>
                <a:cubicBezTo>
                  <a:pt x="1620406" y="690091"/>
                  <a:pt x="1618631" y="686252"/>
                  <a:pt x="1618631" y="681794"/>
                </a:cubicBezTo>
                <a:cubicBezTo>
                  <a:pt x="1618631" y="677254"/>
                  <a:pt x="1620406" y="673395"/>
                  <a:pt x="1623955" y="670217"/>
                </a:cubicBezTo>
                <a:cubicBezTo>
                  <a:pt x="1627505" y="667038"/>
                  <a:pt x="1632541" y="665449"/>
                  <a:pt x="1639062" y="665449"/>
                </a:cubicBezTo>
                <a:cubicBezTo>
                  <a:pt x="1643189" y="665449"/>
                  <a:pt x="1646739" y="666151"/>
                  <a:pt x="1649711" y="667554"/>
                </a:cubicBezTo>
                <a:cubicBezTo>
                  <a:pt x="1652683" y="668958"/>
                  <a:pt x="1655118" y="670733"/>
                  <a:pt x="1657017" y="672879"/>
                </a:cubicBezTo>
                <a:lnTo>
                  <a:pt x="1657017" y="659753"/>
                </a:lnTo>
                <a:cubicBezTo>
                  <a:pt x="1657017" y="654718"/>
                  <a:pt x="1656088" y="650776"/>
                  <a:pt x="1654231" y="647928"/>
                </a:cubicBezTo>
                <a:cubicBezTo>
                  <a:pt x="1652373" y="645080"/>
                  <a:pt x="1649092" y="643656"/>
                  <a:pt x="1644387" y="643656"/>
                </a:cubicBezTo>
                <a:cubicBezTo>
                  <a:pt x="1641828" y="643656"/>
                  <a:pt x="1639454" y="643924"/>
                  <a:pt x="1637267" y="644461"/>
                </a:cubicBezTo>
                <a:cubicBezTo>
                  <a:pt x="1635079" y="644998"/>
                  <a:pt x="1633036" y="645968"/>
                  <a:pt x="1631137" y="647371"/>
                </a:cubicBezTo>
                <a:cubicBezTo>
                  <a:pt x="1632458" y="648114"/>
                  <a:pt x="1633387" y="649022"/>
                  <a:pt x="1633923" y="650095"/>
                </a:cubicBezTo>
                <a:cubicBezTo>
                  <a:pt x="1634460" y="651168"/>
                  <a:pt x="1634728" y="652324"/>
                  <a:pt x="1634728" y="653562"/>
                </a:cubicBezTo>
                <a:cubicBezTo>
                  <a:pt x="1634728" y="655378"/>
                  <a:pt x="1634109" y="656864"/>
                  <a:pt x="1632871" y="658020"/>
                </a:cubicBezTo>
                <a:cubicBezTo>
                  <a:pt x="1631633" y="659176"/>
                  <a:pt x="1630188" y="659753"/>
                  <a:pt x="1628537" y="659753"/>
                </a:cubicBezTo>
                <a:cubicBezTo>
                  <a:pt x="1626803" y="659753"/>
                  <a:pt x="1625338" y="659134"/>
                  <a:pt x="1624141" y="657896"/>
                </a:cubicBezTo>
                <a:cubicBezTo>
                  <a:pt x="1622944" y="656658"/>
                  <a:pt x="1622346" y="654966"/>
                  <a:pt x="1622346" y="652819"/>
                </a:cubicBezTo>
                <a:cubicBezTo>
                  <a:pt x="1622346" y="650673"/>
                  <a:pt x="1623006" y="648733"/>
                  <a:pt x="1624327" y="646999"/>
                </a:cubicBezTo>
                <a:cubicBezTo>
                  <a:pt x="1625648" y="645266"/>
                  <a:pt x="1627423" y="643780"/>
                  <a:pt x="1629651" y="642542"/>
                </a:cubicBezTo>
                <a:cubicBezTo>
                  <a:pt x="1631880" y="641304"/>
                  <a:pt x="1634377" y="640354"/>
                  <a:pt x="1637143" y="639694"/>
                </a:cubicBezTo>
                <a:cubicBezTo>
                  <a:pt x="1639908" y="639033"/>
                  <a:pt x="1642694" y="638703"/>
                  <a:pt x="1645501" y="638703"/>
                </a:cubicBezTo>
                <a:close/>
                <a:moveTo>
                  <a:pt x="1540726" y="638703"/>
                </a:moveTo>
                <a:cubicBezTo>
                  <a:pt x="1544688" y="638703"/>
                  <a:pt x="1548279" y="639260"/>
                  <a:pt x="1551499" y="640375"/>
                </a:cubicBezTo>
                <a:cubicBezTo>
                  <a:pt x="1554718" y="641489"/>
                  <a:pt x="1557298" y="643429"/>
                  <a:pt x="1559238" y="646195"/>
                </a:cubicBezTo>
                <a:cubicBezTo>
                  <a:pt x="1561178" y="648960"/>
                  <a:pt x="1562148" y="652861"/>
                  <a:pt x="1562148" y="657896"/>
                </a:cubicBezTo>
                <a:lnTo>
                  <a:pt x="1562148" y="687366"/>
                </a:lnTo>
                <a:cubicBezTo>
                  <a:pt x="1562148" y="688522"/>
                  <a:pt x="1562416" y="689678"/>
                  <a:pt x="1562953" y="690834"/>
                </a:cubicBezTo>
                <a:cubicBezTo>
                  <a:pt x="1563489" y="691989"/>
                  <a:pt x="1564542" y="692567"/>
                  <a:pt x="1566110" y="692567"/>
                </a:cubicBezTo>
                <a:cubicBezTo>
                  <a:pt x="1567266" y="692567"/>
                  <a:pt x="1568298" y="692154"/>
                  <a:pt x="1569206" y="691329"/>
                </a:cubicBezTo>
                <a:cubicBezTo>
                  <a:pt x="1570114" y="690503"/>
                  <a:pt x="1570981" y="689554"/>
                  <a:pt x="1571806" y="688481"/>
                </a:cubicBezTo>
                <a:lnTo>
                  <a:pt x="1575149" y="691329"/>
                </a:lnTo>
                <a:cubicBezTo>
                  <a:pt x="1574159" y="692732"/>
                  <a:pt x="1573086" y="693950"/>
                  <a:pt x="1571930" y="694982"/>
                </a:cubicBezTo>
                <a:cubicBezTo>
                  <a:pt x="1570774" y="696014"/>
                  <a:pt x="1569495" y="696798"/>
                  <a:pt x="1568091" y="697334"/>
                </a:cubicBezTo>
                <a:cubicBezTo>
                  <a:pt x="1566688" y="697871"/>
                  <a:pt x="1565078" y="698139"/>
                  <a:pt x="1563262" y="698139"/>
                </a:cubicBezTo>
                <a:cubicBezTo>
                  <a:pt x="1560455" y="698139"/>
                  <a:pt x="1558061" y="697520"/>
                  <a:pt x="1556080" y="696282"/>
                </a:cubicBezTo>
                <a:cubicBezTo>
                  <a:pt x="1554099" y="695044"/>
                  <a:pt x="1552820" y="693186"/>
                  <a:pt x="1552242" y="690710"/>
                </a:cubicBezTo>
                <a:cubicBezTo>
                  <a:pt x="1550343" y="692856"/>
                  <a:pt x="1547908" y="694631"/>
                  <a:pt x="1544936" y="696034"/>
                </a:cubicBezTo>
                <a:cubicBezTo>
                  <a:pt x="1541964" y="697438"/>
                  <a:pt x="1538415" y="698139"/>
                  <a:pt x="1534287" y="698139"/>
                </a:cubicBezTo>
                <a:cubicBezTo>
                  <a:pt x="1527766" y="698139"/>
                  <a:pt x="1522730" y="696529"/>
                  <a:pt x="1519180" y="693310"/>
                </a:cubicBezTo>
                <a:cubicBezTo>
                  <a:pt x="1515631" y="690091"/>
                  <a:pt x="1513856" y="686252"/>
                  <a:pt x="1513856" y="681794"/>
                </a:cubicBezTo>
                <a:cubicBezTo>
                  <a:pt x="1513856" y="677254"/>
                  <a:pt x="1515631" y="673395"/>
                  <a:pt x="1519180" y="670217"/>
                </a:cubicBezTo>
                <a:cubicBezTo>
                  <a:pt x="1522730" y="667038"/>
                  <a:pt x="1527766" y="665449"/>
                  <a:pt x="1534287" y="665449"/>
                </a:cubicBezTo>
                <a:cubicBezTo>
                  <a:pt x="1538415" y="665449"/>
                  <a:pt x="1541964" y="666151"/>
                  <a:pt x="1544936" y="667554"/>
                </a:cubicBezTo>
                <a:cubicBezTo>
                  <a:pt x="1547908" y="668958"/>
                  <a:pt x="1550343" y="670733"/>
                  <a:pt x="1552242" y="672879"/>
                </a:cubicBezTo>
                <a:lnTo>
                  <a:pt x="1552242" y="659753"/>
                </a:lnTo>
                <a:cubicBezTo>
                  <a:pt x="1552242" y="654718"/>
                  <a:pt x="1551313" y="650776"/>
                  <a:pt x="1549456" y="647928"/>
                </a:cubicBezTo>
                <a:cubicBezTo>
                  <a:pt x="1547598" y="645080"/>
                  <a:pt x="1544317" y="643656"/>
                  <a:pt x="1539612" y="643656"/>
                </a:cubicBezTo>
                <a:cubicBezTo>
                  <a:pt x="1537053" y="643656"/>
                  <a:pt x="1534679" y="643924"/>
                  <a:pt x="1532492" y="644461"/>
                </a:cubicBezTo>
                <a:cubicBezTo>
                  <a:pt x="1530304" y="644998"/>
                  <a:pt x="1528261" y="645968"/>
                  <a:pt x="1526362" y="647371"/>
                </a:cubicBezTo>
                <a:cubicBezTo>
                  <a:pt x="1527683" y="648114"/>
                  <a:pt x="1528612" y="649022"/>
                  <a:pt x="1529148" y="650095"/>
                </a:cubicBezTo>
                <a:cubicBezTo>
                  <a:pt x="1529685" y="651168"/>
                  <a:pt x="1529953" y="652324"/>
                  <a:pt x="1529953" y="653562"/>
                </a:cubicBezTo>
                <a:cubicBezTo>
                  <a:pt x="1529953" y="655378"/>
                  <a:pt x="1529334" y="656864"/>
                  <a:pt x="1528096" y="658020"/>
                </a:cubicBezTo>
                <a:cubicBezTo>
                  <a:pt x="1526857" y="659176"/>
                  <a:pt x="1525413" y="659753"/>
                  <a:pt x="1523762" y="659753"/>
                </a:cubicBezTo>
                <a:cubicBezTo>
                  <a:pt x="1522028" y="659753"/>
                  <a:pt x="1520563" y="659134"/>
                  <a:pt x="1519366" y="657896"/>
                </a:cubicBezTo>
                <a:cubicBezTo>
                  <a:pt x="1518169" y="656658"/>
                  <a:pt x="1517571" y="654966"/>
                  <a:pt x="1517571" y="652819"/>
                </a:cubicBezTo>
                <a:cubicBezTo>
                  <a:pt x="1517571" y="650673"/>
                  <a:pt x="1518231" y="648733"/>
                  <a:pt x="1519552" y="646999"/>
                </a:cubicBezTo>
                <a:cubicBezTo>
                  <a:pt x="1520873" y="645266"/>
                  <a:pt x="1522647" y="643780"/>
                  <a:pt x="1524876" y="642542"/>
                </a:cubicBezTo>
                <a:cubicBezTo>
                  <a:pt x="1527105" y="641304"/>
                  <a:pt x="1529602" y="640354"/>
                  <a:pt x="1532368" y="639694"/>
                </a:cubicBezTo>
                <a:cubicBezTo>
                  <a:pt x="1535133" y="639033"/>
                  <a:pt x="1537919" y="638703"/>
                  <a:pt x="1540726" y="638703"/>
                </a:cubicBezTo>
                <a:close/>
                <a:moveTo>
                  <a:pt x="1441285" y="638703"/>
                </a:moveTo>
                <a:cubicBezTo>
                  <a:pt x="1446898" y="638703"/>
                  <a:pt x="1451005" y="639941"/>
                  <a:pt x="1453606" y="642418"/>
                </a:cubicBezTo>
                <a:cubicBezTo>
                  <a:pt x="1456206" y="644894"/>
                  <a:pt x="1457754" y="648031"/>
                  <a:pt x="1458249" y="651829"/>
                </a:cubicBezTo>
                <a:cubicBezTo>
                  <a:pt x="1460643" y="647701"/>
                  <a:pt x="1463491" y="644482"/>
                  <a:pt x="1466793" y="642170"/>
                </a:cubicBezTo>
                <a:cubicBezTo>
                  <a:pt x="1470095" y="639859"/>
                  <a:pt x="1474388" y="638703"/>
                  <a:pt x="1479671" y="638703"/>
                </a:cubicBezTo>
                <a:cubicBezTo>
                  <a:pt x="1483963" y="638703"/>
                  <a:pt x="1487348" y="639425"/>
                  <a:pt x="1489824" y="640870"/>
                </a:cubicBezTo>
                <a:cubicBezTo>
                  <a:pt x="1492301" y="642315"/>
                  <a:pt x="1494076" y="644255"/>
                  <a:pt x="1495149" y="646690"/>
                </a:cubicBezTo>
                <a:cubicBezTo>
                  <a:pt x="1496222" y="649125"/>
                  <a:pt x="1496759" y="651829"/>
                  <a:pt x="1496759" y="654800"/>
                </a:cubicBezTo>
                <a:lnTo>
                  <a:pt x="1496759" y="691948"/>
                </a:lnTo>
                <a:lnTo>
                  <a:pt x="1497378" y="692567"/>
                </a:lnTo>
                <a:lnTo>
                  <a:pt x="1506665" y="692567"/>
                </a:lnTo>
                <a:lnTo>
                  <a:pt x="1506665" y="696901"/>
                </a:lnTo>
                <a:lnTo>
                  <a:pt x="1477566" y="696901"/>
                </a:lnTo>
                <a:lnTo>
                  <a:pt x="1477566" y="692567"/>
                </a:lnTo>
                <a:lnTo>
                  <a:pt x="1486234" y="692567"/>
                </a:lnTo>
                <a:lnTo>
                  <a:pt x="1486853" y="691948"/>
                </a:lnTo>
                <a:lnTo>
                  <a:pt x="1486853" y="657277"/>
                </a:lnTo>
                <a:cubicBezTo>
                  <a:pt x="1486853" y="653232"/>
                  <a:pt x="1486151" y="650054"/>
                  <a:pt x="1484748" y="647742"/>
                </a:cubicBezTo>
                <a:cubicBezTo>
                  <a:pt x="1483344" y="645431"/>
                  <a:pt x="1480744" y="644275"/>
                  <a:pt x="1476947" y="644275"/>
                </a:cubicBezTo>
                <a:cubicBezTo>
                  <a:pt x="1473479" y="644275"/>
                  <a:pt x="1470363" y="645452"/>
                  <a:pt x="1467598" y="647804"/>
                </a:cubicBezTo>
                <a:cubicBezTo>
                  <a:pt x="1464832" y="650157"/>
                  <a:pt x="1461757" y="654140"/>
                  <a:pt x="1458373" y="659753"/>
                </a:cubicBezTo>
                <a:lnTo>
                  <a:pt x="1458373" y="691948"/>
                </a:lnTo>
                <a:lnTo>
                  <a:pt x="1458992" y="692567"/>
                </a:lnTo>
                <a:lnTo>
                  <a:pt x="1467660" y="692567"/>
                </a:lnTo>
                <a:lnTo>
                  <a:pt x="1467660" y="696901"/>
                </a:lnTo>
                <a:lnTo>
                  <a:pt x="1439180" y="696901"/>
                </a:lnTo>
                <a:lnTo>
                  <a:pt x="1439180" y="692567"/>
                </a:lnTo>
                <a:lnTo>
                  <a:pt x="1447848" y="692567"/>
                </a:lnTo>
                <a:lnTo>
                  <a:pt x="1448467" y="691948"/>
                </a:lnTo>
                <a:lnTo>
                  <a:pt x="1448467" y="657277"/>
                </a:lnTo>
                <a:cubicBezTo>
                  <a:pt x="1448467" y="653232"/>
                  <a:pt x="1447765" y="650054"/>
                  <a:pt x="1446362" y="647742"/>
                </a:cubicBezTo>
                <a:cubicBezTo>
                  <a:pt x="1444958" y="645431"/>
                  <a:pt x="1442358" y="644275"/>
                  <a:pt x="1438561" y="644275"/>
                </a:cubicBezTo>
                <a:cubicBezTo>
                  <a:pt x="1435094" y="644275"/>
                  <a:pt x="1431977" y="645452"/>
                  <a:pt x="1429212" y="647804"/>
                </a:cubicBezTo>
                <a:cubicBezTo>
                  <a:pt x="1426447" y="650157"/>
                  <a:pt x="1423372" y="654140"/>
                  <a:pt x="1419987" y="659753"/>
                </a:cubicBezTo>
                <a:lnTo>
                  <a:pt x="1419987" y="691948"/>
                </a:lnTo>
                <a:lnTo>
                  <a:pt x="1420606" y="692567"/>
                </a:lnTo>
                <a:lnTo>
                  <a:pt x="1429274" y="692567"/>
                </a:lnTo>
                <a:lnTo>
                  <a:pt x="1429274" y="696901"/>
                </a:lnTo>
                <a:lnTo>
                  <a:pt x="1400175" y="696901"/>
                </a:lnTo>
                <a:lnTo>
                  <a:pt x="1400175" y="692567"/>
                </a:lnTo>
                <a:lnTo>
                  <a:pt x="1409462" y="692567"/>
                </a:lnTo>
                <a:lnTo>
                  <a:pt x="1410081" y="691948"/>
                </a:lnTo>
                <a:lnTo>
                  <a:pt x="1410081" y="644894"/>
                </a:lnTo>
                <a:lnTo>
                  <a:pt x="1409462" y="644275"/>
                </a:lnTo>
                <a:lnTo>
                  <a:pt x="1400175" y="644275"/>
                </a:lnTo>
                <a:lnTo>
                  <a:pt x="1400175" y="639941"/>
                </a:lnTo>
                <a:cubicBezTo>
                  <a:pt x="1402321" y="639941"/>
                  <a:pt x="1404406" y="639921"/>
                  <a:pt x="1406428" y="639880"/>
                </a:cubicBezTo>
                <a:cubicBezTo>
                  <a:pt x="1408451" y="639838"/>
                  <a:pt x="1410473" y="639776"/>
                  <a:pt x="1412496" y="639694"/>
                </a:cubicBezTo>
                <a:cubicBezTo>
                  <a:pt x="1414518" y="639611"/>
                  <a:pt x="1416602" y="639487"/>
                  <a:pt x="1418749" y="639322"/>
                </a:cubicBezTo>
                <a:lnTo>
                  <a:pt x="1419368" y="639941"/>
                </a:lnTo>
                <a:lnTo>
                  <a:pt x="1419368" y="651705"/>
                </a:lnTo>
                <a:lnTo>
                  <a:pt x="1419987" y="651705"/>
                </a:lnTo>
                <a:cubicBezTo>
                  <a:pt x="1422381" y="647825"/>
                  <a:pt x="1425188" y="644688"/>
                  <a:pt x="1428407" y="642294"/>
                </a:cubicBezTo>
                <a:cubicBezTo>
                  <a:pt x="1431627" y="639900"/>
                  <a:pt x="1435919" y="638703"/>
                  <a:pt x="1441285" y="638703"/>
                </a:cubicBezTo>
                <a:close/>
                <a:moveTo>
                  <a:pt x="1359751" y="638703"/>
                </a:moveTo>
                <a:cubicBezTo>
                  <a:pt x="1363713" y="638703"/>
                  <a:pt x="1367304" y="639260"/>
                  <a:pt x="1370524" y="640375"/>
                </a:cubicBezTo>
                <a:cubicBezTo>
                  <a:pt x="1373743" y="641489"/>
                  <a:pt x="1376323" y="643429"/>
                  <a:pt x="1378263" y="646195"/>
                </a:cubicBezTo>
                <a:cubicBezTo>
                  <a:pt x="1380203" y="648960"/>
                  <a:pt x="1381173" y="652861"/>
                  <a:pt x="1381173" y="657896"/>
                </a:cubicBezTo>
                <a:lnTo>
                  <a:pt x="1381173" y="687366"/>
                </a:lnTo>
                <a:cubicBezTo>
                  <a:pt x="1381173" y="688522"/>
                  <a:pt x="1381441" y="689678"/>
                  <a:pt x="1381978" y="690834"/>
                </a:cubicBezTo>
                <a:cubicBezTo>
                  <a:pt x="1382514" y="691989"/>
                  <a:pt x="1383567" y="692567"/>
                  <a:pt x="1385135" y="692567"/>
                </a:cubicBezTo>
                <a:cubicBezTo>
                  <a:pt x="1386291" y="692567"/>
                  <a:pt x="1387323" y="692154"/>
                  <a:pt x="1388231" y="691329"/>
                </a:cubicBezTo>
                <a:cubicBezTo>
                  <a:pt x="1389139" y="690503"/>
                  <a:pt x="1390006" y="689554"/>
                  <a:pt x="1390831" y="688481"/>
                </a:cubicBezTo>
                <a:lnTo>
                  <a:pt x="1394174" y="691329"/>
                </a:lnTo>
                <a:cubicBezTo>
                  <a:pt x="1393184" y="692732"/>
                  <a:pt x="1392111" y="693950"/>
                  <a:pt x="1390955" y="694982"/>
                </a:cubicBezTo>
                <a:cubicBezTo>
                  <a:pt x="1389799" y="696014"/>
                  <a:pt x="1388520" y="696798"/>
                  <a:pt x="1387116" y="697334"/>
                </a:cubicBezTo>
                <a:cubicBezTo>
                  <a:pt x="1385713" y="697871"/>
                  <a:pt x="1384103" y="698139"/>
                  <a:pt x="1382287" y="698139"/>
                </a:cubicBezTo>
                <a:cubicBezTo>
                  <a:pt x="1379480" y="698139"/>
                  <a:pt x="1377087" y="697520"/>
                  <a:pt x="1375105" y="696282"/>
                </a:cubicBezTo>
                <a:cubicBezTo>
                  <a:pt x="1373124" y="695044"/>
                  <a:pt x="1371845" y="693186"/>
                  <a:pt x="1371267" y="690710"/>
                </a:cubicBezTo>
                <a:cubicBezTo>
                  <a:pt x="1369368" y="692856"/>
                  <a:pt x="1366933" y="694631"/>
                  <a:pt x="1363961" y="696034"/>
                </a:cubicBezTo>
                <a:cubicBezTo>
                  <a:pt x="1360989" y="697438"/>
                  <a:pt x="1357439" y="698139"/>
                  <a:pt x="1353312" y="698139"/>
                </a:cubicBezTo>
                <a:cubicBezTo>
                  <a:pt x="1346791" y="698139"/>
                  <a:pt x="1341755" y="696529"/>
                  <a:pt x="1338205" y="693310"/>
                </a:cubicBezTo>
                <a:cubicBezTo>
                  <a:pt x="1334656" y="690091"/>
                  <a:pt x="1332881" y="686252"/>
                  <a:pt x="1332881" y="681794"/>
                </a:cubicBezTo>
                <a:cubicBezTo>
                  <a:pt x="1332881" y="677254"/>
                  <a:pt x="1334656" y="673395"/>
                  <a:pt x="1338205" y="670217"/>
                </a:cubicBezTo>
                <a:cubicBezTo>
                  <a:pt x="1341755" y="667038"/>
                  <a:pt x="1346791" y="665449"/>
                  <a:pt x="1353312" y="665449"/>
                </a:cubicBezTo>
                <a:cubicBezTo>
                  <a:pt x="1357439" y="665449"/>
                  <a:pt x="1360989" y="666151"/>
                  <a:pt x="1363961" y="667554"/>
                </a:cubicBezTo>
                <a:cubicBezTo>
                  <a:pt x="1366933" y="668958"/>
                  <a:pt x="1369368" y="670733"/>
                  <a:pt x="1371267" y="672879"/>
                </a:cubicBezTo>
                <a:lnTo>
                  <a:pt x="1371267" y="659753"/>
                </a:lnTo>
                <a:cubicBezTo>
                  <a:pt x="1371267" y="654718"/>
                  <a:pt x="1370338" y="650776"/>
                  <a:pt x="1368481" y="647928"/>
                </a:cubicBezTo>
                <a:cubicBezTo>
                  <a:pt x="1366623" y="645080"/>
                  <a:pt x="1363342" y="643656"/>
                  <a:pt x="1358637" y="643656"/>
                </a:cubicBezTo>
                <a:cubicBezTo>
                  <a:pt x="1356077" y="643656"/>
                  <a:pt x="1353704" y="643924"/>
                  <a:pt x="1351517" y="644461"/>
                </a:cubicBezTo>
                <a:cubicBezTo>
                  <a:pt x="1349329" y="644998"/>
                  <a:pt x="1347286" y="645968"/>
                  <a:pt x="1345387" y="647371"/>
                </a:cubicBezTo>
                <a:cubicBezTo>
                  <a:pt x="1346708" y="648114"/>
                  <a:pt x="1347637" y="649022"/>
                  <a:pt x="1348173" y="650095"/>
                </a:cubicBezTo>
                <a:cubicBezTo>
                  <a:pt x="1348710" y="651168"/>
                  <a:pt x="1348978" y="652324"/>
                  <a:pt x="1348978" y="653562"/>
                </a:cubicBezTo>
                <a:cubicBezTo>
                  <a:pt x="1348978" y="655378"/>
                  <a:pt x="1348359" y="656864"/>
                  <a:pt x="1347121" y="658020"/>
                </a:cubicBezTo>
                <a:cubicBezTo>
                  <a:pt x="1345883" y="659176"/>
                  <a:pt x="1344438" y="659753"/>
                  <a:pt x="1342787" y="659753"/>
                </a:cubicBezTo>
                <a:cubicBezTo>
                  <a:pt x="1341053" y="659753"/>
                  <a:pt x="1339588" y="659134"/>
                  <a:pt x="1338391" y="657896"/>
                </a:cubicBezTo>
                <a:cubicBezTo>
                  <a:pt x="1337194" y="656658"/>
                  <a:pt x="1336596" y="654966"/>
                  <a:pt x="1336596" y="652819"/>
                </a:cubicBezTo>
                <a:cubicBezTo>
                  <a:pt x="1336596" y="650673"/>
                  <a:pt x="1337256" y="648733"/>
                  <a:pt x="1338577" y="646999"/>
                </a:cubicBezTo>
                <a:cubicBezTo>
                  <a:pt x="1339898" y="645266"/>
                  <a:pt x="1341672" y="643780"/>
                  <a:pt x="1343901" y="642542"/>
                </a:cubicBezTo>
                <a:cubicBezTo>
                  <a:pt x="1346130" y="641304"/>
                  <a:pt x="1348627" y="640354"/>
                  <a:pt x="1351393" y="639694"/>
                </a:cubicBezTo>
                <a:cubicBezTo>
                  <a:pt x="1354158" y="639033"/>
                  <a:pt x="1356944" y="638703"/>
                  <a:pt x="1359751" y="638703"/>
                </a:cubicBezTo>
                <a:close/>
                <a:moveTo>
                  <a:pt x="1279731" y="638703"/>
                </a:moveTo>
                <a:cubicBezTo>
                  <a:pt x="1281795" y="638703"/>
                  <a:pt x="1283467" y="639075"/>
                  <a:pt x="1284746" y="639818"/>
                </a:cubicBezTo>
                <a:cubicBezTo>
                  <a:pt x="1286026" y="640561"/>
                  <a:pt x="1286955" y="641531"/>
                  <a:pt x="1287532" y="642727"/>
                </a:cubicBezTo>
                <a:cubicBezTo>
                  <a:pt x="1288110" y="643924"/>
                  <a:pt x="1288399" y="645266"/>
                  <a:pt x="1288399" y="646752"/>
                </a:cubicBezTo>
                <a:cubicBezTo>
                  <a:pt x="1288399" y="648898"/>
                  <a:pt x="1287698" y="650673"/>
                  <a:pt x="1286294" y="652076"/>
                </a:cubicBezTo>
                <a:cubicBezTo>
                  <a:pt x="1284891" y="653480"/>
                  <a:pt x="1283116" y="654181"/>
                  <a:pt x="1280970" y="654181"/>
                </a:cubicBezTo>
                <a:cubicBezTo>
                  <a:pt x="1278823" y="654181"/>
                  <a:pt x="1277048" y="653480"/>
                  <a:pt x="1275645" y="652076"/>
                </a:cubicBezTo>
                <a:cubicBezTo>
                  <a:pt x="1274242" y="650673"/>
                  <a:pt x="1273540" y="648898"/>
                  <a:pt x="1273540" y="646752"/>
                </a:cubicBezTo>
                <a:lnTo>
                  <a:pt x="1273922" y="645222"/>
                </a:lnTo>
                <a:lnTo>
                  <a:pt x="1270940" y="646752"/>
                </a:lnTo>
                <a:cubicBezTo>
                  <a:pt x="1269289" y="647908"/>
                  <a:pt x="1267535" y="649682"/>
                  <a:pt x="1265677" y="652076"/>
                </a:cubicBezTo>
                <a:cubicBezTo>
                  <a:pt x="1263820" y="654470"/>
                  <a:pt x="1261777" y="657855"/>
                  <a:pt x="1259548" y="662230"/>
                </a:cubicBezTo>
                <a:lnTo>
                  <a:pt x="1259548" y="691948"/>
                </a:lnTo>
                <a:lnTo>
                  <a:pt x="1260167" y="692567"/>
                </a:lnTo>
                <a:lnTo>
                  <a:pt x="1274407" y="692567"/>
                </a:lnTo>
                <a:lnTo>
                  <a:pt x="1274407" y="696901"/>
                </a:lnTo>
                <a:lnTo>
                  <a:pt x="1239736" y="696901"/>
                </a:lnTo>
                <a:lnTo>
                  <a:pt x="1239736" y="692567"/>
                </a:lnTo>
                <a:lnTo>
                  <a:pt x="1249023" y="692567"/>
                </a:lnTo>
                <a:lnTo>
                  <a:pt x="1249642" y="691948"/>
                </a:lnTo>
                <a:lnTo>
                  <a:pt x="1249642" y="644894"/>
                </a:lnTo>
                <a:lnTo>
                  <a:pt x="1249023" y="644275"/>
                </a:lnTo>
                <a:lnTo>
                  <a:pt x="1239736" y="644275"/>
                </a:lnTo>
                <a:lnTo>
                  <a:pt x="1239736" y="639941"/>
                </a:lnTo>
                <a:cubicBezTo>
                  <a:pt x="1241882" y="639941"/>
                  <a:pt x="1243967" y="639921"/>
                  <a:pt x="1245989" y="639880"/>
                </a:cubicBezTo>
                <a:cubicBezTo>
                  <a:pt x="1248012" y="639838"/>
                  <a:pt x="1250034" y="639776"/>
                  <a:pt x="1252057" y="639694"/>
                </a:cubicBezTo>
                <a:cubicBezTo>
                  <a:pt x="1254079" y="639611"/>
                  <a:pt x="1256163" y="639487"/>
                  <a:pt x="1258310" y="639322"/>
                </a:cubicBezTo>
                <a:lnTo>
                  <a:pt x="1258929" y="639941"/>
                </a:lnTo>
                <a:lnTo>
                  <a:pt x="1258929" y="653562"/>
                </a:lnTo>
                <a:lnTo>
                  <a:pt x="1259548" y="653562"/>
                </a:lnTo>
                <a:cubicBezTo>
                  <a:pt x="1261942" y="649352"/>
                  <a:pt x="1264893" y="645802"/>
                  <a:pt x="1268401" y="642913"/>
                </a:cubicBezTo>
                <a:cubicBezTo>
                  <a:pt x="1271910" y="640024"/>
                  <a:pt x="1275686" y="638621"/>
                  <a:pt x="1279731" y="638703"/>
                </a:cubicBezTo>
                <a:close/>
                <a:moveTo>
                  <a:pt x="1197826" y="638703"/>
                </a:moveTo>
                <a:cubicBezTo>
                  <a:pt x="1201788" y="638703"/>
                  <a:pt x="1205379" y="639260"/>
                  <a:pt x="1208599" y="640375"/>
                </a:cubicBezTo>
                <a:cubicBezTo>
                  <a:pt x="1211818" y="641489"/>
                  <a:pt x="1214398" y="643429"/>
                  <a:pt x="1216338" y="646195"/>
                </a:cubicBezTo>
                <a:cubicBezTo>
                  <a:pt x="1218278" y="648960"/>
                  <a:pt x="1219248" y="652861"/>
                  <a:pt x="1219248" y="657896"/>
                </a:cubicBezTo>
                <a:lnTo>
                  <a:pt x="1219248" y="687366"/>
                </a:lnTo>
                <a:cubicBezTo>
                  <a:pt x="1219248" y="688522"/>
                  <a:pt x="1219516" y="689678"/>
                  <a:pt x="1220053" y="690834"/>
                </a:cubicBezTo>
                <a:cubicBezTo>
                  <a:pt x="1220589" y="691989"/>
                  <a:pt x="1221642" y="692567"/>
                  <a:pt x="1223210" y="692567"/>
                </a:cubicBezTo>
                <a:cubicBezTo>
                  <a:pt x="1224366" y="692567"/>
                  <a:pt x="1225398" y="692154"/>
                  <a:pt x="1226306" y="691329"/>
                </a:cubicBezTo>
                <a:cubicBezTo>
                  <a:pt x="1227214" y="690503"/>
                  <a:pt x="1228081" y="689554"/>
                  <a:pt x="1228906" y="688481"/>
                </a:cubicBezTo>
                <a:lnTo>
                  <a:pt x="1232249" y="691329"/>
                </a:lnTo>
                <a:cubicBezTo>
                  <a:pt x="1231259" y="692732"/>
                  <a:pt x="1230186" y="693950"/>
                  <a:pt x="1229030" y="694982"/>
                </a:cubicBezTo>
                <a:cubicBezTo>
                  <a:pt x="1227874" y="696014"/>
                  <a:pt x="1226595" y="696798"/>
                  <a:pt x="1225191" y="697334"/>
                </a:cubicBezTo>
                <a:cubicBezTo>
                  <a:pt x="1223788" y="697871"/>
                  <a:pt x="1222178" y="698139"/>
                  <a:pt x="1220362" y="698139"/>
                </a:cubicBezTo>
                <a:cubicBezTo>
                  <a:pt x="1217555" y="698139"/>
                  <a:pt x="1215162" y="697520"/>
                  <a:pt x="1213180" y="696282"/>
                </a:cubicBezTo>
                <a:cubicBezTo>
                  <a:pt x="1211199" y="695044"/>
                  <a:pt x="1209919" y="693186"/>
                  <a:pt x="1209342" y="690710"/>
                </a:cubicBezTo>
                <a:cubicBezTo>
                  <a:pt x="1207443" y="692856"/>
                  <a:pt x="1205008" y="694631"/>
                  <a:pt x="1202036" y="696034"/>
                </a:cubicBezTo>
                <a:cubicBezTo>
                  <a:pt x="1199064" y="697438"/>
                  <a:pt x="1195515" y="698139"/>
                  <a:pt x="1191387" y="698139"/>
                </a:cubicBezTo>
                <a:cubicBezTo>
                  <a:pt x="1184866" y="698139"/>
                  <a:pt x="1179830" y="696529"/>
                  <a:pt x="1176280" y="693310"/>
                </a:cubicBezTo>
                <a:cubicBezTo>
                  <a:pt x="1172731" y="690091"/>
                  <a:pt x="1170956" y="686252"/>
                  <a:pt x="1170956" y="681794"/>
                </a:cubicBezTo>
                <a:cubicBezTo>
                  <a:pt x="1170956" y="677254"/>
                  <a:pt x="1172731" y="673395"/>
                  <a:pt x="1176280" y="670217"/>
                </a:cubicBezTo>
                <a:cubicBezTo>
                  <a:pt x="1179830" y="667038"/>
                  <a:pt x="1184866" y="665449"/>
                  <a:pt x="1191387" y="665449"/>
                </a:cubicBezTo>
                <a:cubicBezTo>
                  <a:pt x="1195515" y="665449"/>
                  <a:pt x="1199064" y="666151"/>
                  <a:pt x="1202036" y="667554"/>
                </a:cubicBezTo>
                <a:cubicBezTo>
                  <a:pt x="1205008" y="668958"/>
                  <a:pt x="1207443" y="670733"/>
                  <a:pt x="1209342" y="672879"/>
                </a:cubicBezTo>
                <a:lnTo>
                  <a:pt x="1209342" y="659753"/>
                </a:lnTo>
                <a:cubicBezTo>
                  <a:pt x="1209342" y="654718"/>
                  <a:pt x="1208413" y="650776"/>
                  <a:pt x="1206556" y="647928"/>
                </a:cubicBezTo>
                <a:cubicBezTo>
                  <a:pt x="1204698" y="645080"/>
                  <a:pt x="1201417" y="643656"/>
                  <a:pt x="1196712" y="643656"/>
                </a:cubicBezTo>
                <a:cubicBezTo>
                  <a:pt x="1194153" y="643656"/>
                  <a:pt x="1191779" y="643924"/>
                  <a:pt x="1189592" y="644461"/>
                </a:cubicBezTo>
                <a:cubicBezTo>
                  <a:pt x="1187404" y="644998"/>
                  <a:pt x="1185361" y="645968"/>
                  <a:pt x="1183462" y="647371"/>
                </a:cubicBezTo>
                <a:cubicBezTo>
                  <a:pt x="1184783" y="648114"/>
                  <a:pt x="1185712" y="649022"/>
                  <a:pt x="1186248" y="650095"/>
                </a:cubicBezTo>
                <a:cubicBezTo>
                  <a:pt x="1186785" y="651168"/>
                  <a:pt x="1187053" y="652324"/>
                  <a:pt x="1187053" y="653562"/>
                </a:cubicBezTo>
                <a:cubicBezTo>
                  <a:pt x="1187053" y="655378"/>
                  <a:pt x="1186434" y="656864"/>
                  <a:pt x="1185196" y="658020"/>
                </a:cubicBezTo>
                <a:cubicBezTo>
                  <a:pt x="1183958" y="659176"/>
                  <a:pt x="1182513" y="659753"/>
                  <a:pt x="1180862" y="659753"/>
                </a:cubicBezTo>
                <a:cubicBezTo>
                  <a:pt x="1179128" y="659753"/>
                  <a:pt x="1177663" y="659134"/>
                  <a:pt x="1176466" y="657896"/>
                </a:cubicBezTo>
                <a:cubicBezTo>
                  <a:pt x="1175269" y="656658"/>
                  <a:pt x="1174671" y="654966"/>
                  <a:pt x="1174671" y="652819"/>
                </a:cubicBezTo>
                <a:cubicBezTo>
                  <a:pt x="1174671" y="650673"/>
                  <a:pt x="1175331" y="648733"/>
                  <a:pt x="1176652" y="646999"/>
                </a:cubicBezTo>
                <a:cubicBezTo>
                  <a:pt x="1177973" y="645266"/>
                  <a:pt x="1179747" y="643780"/>
                  <a:pt x="1181976" y="642542"/>
                </a:cubicBezTo>
                <a:cubicBezTo>
                  <a:pt x="1184205" y="641304"/>
                  <a:pt x="1186702" y="640354"/>
                  <a:pt x="1189468" y="639694"/>
                </a:cubicBezTo>
                <a:cubicBezTo>
                  <a:pt x="1192233" y="639033"/>
                  <a:pt x="1195019" y="638703"/>
                  <a:pt x="1197826" y="638703"/>
                </a:cubicBezTo>
                <a:close/>
                <a:moveTo>
                  <a:pt x="1064476" y="638703"/>
                </a:moveTo>
                <a:cubicBezTo>
                  <a:pt x="1068438" y="638703"/>
                  <a:pt x="1072029" y="639260"/>
                  <a:pt x="1075249" y="640375"/>
                </a:cubicBezTo>
                <a:cubicBezTo>
                  <a:pt x="1078468" y="641489"/>
                  <a:pt x="1081048" y="643429"/>
                  <a:pt x="1082988" y="646195"/>
                </a:cubicBezTo>
                <a:cubicBezTo>
                  <a:pt x="1084928" y="648960"/>
                  <a:pt x="1085898" y="652861"/>
                  <a:pt x="1085898" y="657896"/>
                </a:cubicBezTo>
                <a:lnTo>
                  <a:pt x="1085898" y="687366"/>
                </a:lnTo>
                <a:cubicBezTo>
                  <a:pt x="1085898" y="688522"/>
                  <a:pt x="1086166" y="689678"/>
                  <a:pt x="1086703" y="690834"/>
                </a:cubicBezTo>
                <a:cubicBezTo>
                  <a:pt x="1087239" y="691989"/>
                  <a:pt x="1088292" y="692567"/>
                  <a:pt x="1089860" y="692567"/>
                </a:cubicBezTo>
                <a:cubicBezTo>
                  <a:pt x="1091016" y="692567"/>
                  <a:pt x="1092048" y="692154"/>
                  <a:pt x="1092956" y="691329"/>
                </a:cubicBezTo>
                <a:cubicBezTo>
                  <a:pt x="1093864" y="690503"/>
                  <a:pt x="1094731" y="689554"/>
                  <a:pt x="1095556" y="688481"/>
                </a:cubicBezTo>
                <a:lnTo>
                  <a:pt x="1098899" y="691329"/>
                </a:lnTo>
                <a:cubicBezTo>
                  <a:pt x="1097909" y="692732"/>
                  <a:pt x="1096836" y="693950"/>
                  <a:pt x="1095680" y="694982"/>
                </a:cubicBezTo>
                <a:cubicBezTo>
                  <a:pt x="1094524" y="696014"/>
                  <a:pt x="1093245" y="696798"/>
                  <a:pt x="1091841" y="697334"/>
                </a:cubicBezTo>
                <a:cubicBezTo>
                  <a:pt x="1090438" y="697871"/>
                  <a:pt x="1088828" y="698139"/>
                  <a:pt x="1087012" y="698139"/>
                </a:cubicBezTo>
                <a:cubicBezTo>
                  <a:pt x="1084205" y="698139"/>
                  <a:pt x="1081811" y="697520"/>
                  <a:pt x="1079830" y="696282"/>
                </a:cubicBezTo>
                <a:cubicBezTo>
                  <a:pt x="1077849" y="695044"/>
                  <a:pt x="1076570" y="693186"/>
                  <a:pt x="1075992" y="690710"/>
                </a:cubicBezTo>
                <a:cubicBezTo>
                  <a:pt x="1074093" y="692856"/>
                  <a:pt x="1071658" y="694631"/>
                  <a:pt x="1068686" y="696034"/>
                </a:cubicBezTo>
                <a:cubicBezTo>
                  <a:pt x="1065714" y="697438"/>
                  <a:pt x="1062165" y="698139"/>
                  <a:pt x="1058037" y="698139"/>
                </a:cubicBezTo>
                <a:cubicBezTo>
                  <a:pt x="1051516" y="698139"/>
                  <a:pt x="1046480" y="696529"/>
                  <a:pt x="1042930" y="693310"/>
                </a:cubicBezTo>
                <a:cubicBezTo>
                  <a:pt x="1039381" y="690091"/>
                  <a:pt x="1037606" y="686252"/>
                  <a:pt x="1037606" y="681794"/>
                </a:cubicBezTo>
                <a:cubicBezTo>
                  <a:pt x="1037606" y="677254"/>
                  <a:pt x="1039381" y="673395"/>
                  <a:pt x="1042930" y="670217"/>
                </a:cubicBezTo>
                <a:cubicBezTo>
                  <a:pt x="1046480" y="667038"/>
                  <a:pt x="1051516" y="665449"/>
                  <a:pt x="1058037" y="665449"/>
                </a:cubicBezTo>
                <a:cubicBezTo>
                  <a:pt x="1062165" y="665449"/>
                  <a:pt x="1065714" y="666151"/>
                  <a:pt x="1068686" y="667554"/>
                </a:cubicBezTo>
                <a:cubicBezTo>
                  <a:pt x="1071658" y="668958"/>
                  <a:pt x="1074093" y="670733"/>
                  <a:pt x="1075992" y="672879"/>
                </a:cubicBezTo>
                <a:lnTo>
                  <a:pt x="1075992" y="659753"/>
                </a:lnTo>
                <a:cubicBezTo>
                  <a:pt x="1075992" y="654718"/>
                  <a:pt x="1075063" y="650776"/>
                  <a:pt x="1073206" y="647928"/>
                </a:cubicBezTo>
                <a:cubicBezTo>
                  <a:pt x="1071348" y="645080"/>
                  <a:pt x="1068067" y="643656"/>
                  <a:pt x="1063362" y="643656"/>
                </a:cubicBezTo>
                <a:cubicBezTo>
                  <a:pt x="1060802" y="643656"/>
                  <a:pt x="1058429" y="643924"/>
                  <a:pt x="1056242" y="644461"/>
                </a:cubicBezTo>
                <a:cubicBezTo>
                  <a:pt x="1054054" y="644998"/>
                  <a:pt x="1052011" y="645968"/>
                  <a:pt x="1050112" y="647371"/>
                </a:cubicBezTo>
                <a:cubicBezTo>
                  <a:pt x="1051433" y="648114"/>
                  <a:pt x="1052362" y="649022"/>
                  <a:pt x="1052898" y="650095"/>
                </a:cubicBezTo>
                <a:cubicBezTo>
                  <a:pt x="1053435" y="651168"/>
                  <a:pt x="1053703" y="652324"/>
                  <a:pt x="1053703" y="653562"/>
                </a:cubicBezTo>
                <a:cubicBezTo>
                  <a:pt x="1053703" y="655378"/>
                  <a:pt x="1053084" y="656864"/>
                  <a:pt x="1051846" y="658020"/>
                </a:cubicBezTo>
                <a:cubicBezTo>
                  <a:pt x="1050608" y="659176"/>
                  <a:pt x="1049163" y="659753"/>
                  <a:pt x="1047512" y="659753"/>
                </a:cubicBezTo>
                <a:cubicBezTo>
                  <a:pt x="1045778" y="659753"/>
                  <a:pt x="1044313" y="659134"/>
                  <a:pt x="1043116" y="657896"/>
                </a:cubicBezTo>
                <a:cubicBezTo>
                  <a:pt x="1041919" y="656658"/>
                  <a:pt x="1041321" y="654966"/>
                  <a:pt x="1041321" y="652819"/>
                </a:cubicBezTo>
                <a:cubicBezTo>
                  <a:pt x="1041321" y="650673"/>
                  <a:pt x="1041981" y="648733"/>
                  <a:pt x="1043302" y="646999"/>
                </a:cubicBezTo>
                <a:cubicBezTo>
                  <a:pt x="1044623" y="645266"/>
                  <a:pt x="1046397" y="643780"/>
                  <a:pt x="1048626" y="642542"/>
                </a:cubicBezTo>
                <a:cubicBezTo>
                  <a:pt x="1050855" y="641304"/>
                  <a:pt x="1053352" y="640354"/>
                  <a:pt x="1056118" y="639694"/>
                </a:cubicBezTo>
                <a:cubicBezTo>
                  <a:pt x="1058883" y="639033"/>
                  <a:pt x="1061669" y="638703"/>
                  <a:pt x="1064476" y="638703"/>
                </a:cubicBezTo>
                <a:close/>
                <a:moveTo>
                  <a:pt x="985304" y="638703"/>
                </a:moveTo>
                <a:cubicBezTo>
                  <a:pt x="987946" y="638703"/>
                  <a:pt x="990381" y="639054"/>
                  <a:pt x="992610" y="639756"/>
                </a:cubicBezTo>
                <a:cubicBezTo>
                  <a:pt x="994839" y="640457"/>
                  <a:pt x="996655" y="641386"/>
                  <a:pt x="998058" y="642542"/>
                </a:cubicBezTo>
                <a:lnTo>
                  <a:pt x="999296" y="639941"/>
                </a:lnTo>
                <a:lnTo>
                  <a:pt x="1004002" y="639941"/>
                </a:lnTo>
                <a:cubicBezTo>
                  <a:pt x="1004415" y="642748"/>
                  <a:pt x="1004930" y="645555"/>
                  <a:pt x="1005550" y="648362"/>
                </a:cubicBezTo>
                <a:cubicBezTo>
                  <a:pt x="1006169" y="651168"/>
                  <a:pt x="1006891" y="653975"/>
                  <a:pt x="1007717" y="656782"/>
                </a:cubicBezTo>
                <a:lnTo>
                  <a:pt x="1003630" y="658020"/>
                </a:lnTo>
                <a:cubicBezTo>
                  <a:pt x="1001814" y="653562"/>
                  <a:pt x="999441" y="649951"/>
                  <a:pt x="996510" y="647185"/>
                </a:cubicBezTo>
                <a:cubicBezTo>
                  <a:pt x="993580" y="644420"/>
                  <a:pt x="989803" y="643037"/>
                  <a:pt x="985180" y="643037"/>
                </a:cubicBezTo>
                <a:cubicBezTo>
                  <a:pt x="980888" y="643037"/>
                  <a:pt x="977875" y="644007"/>
                  <a:pt x="976141" y="645947"/>
                </a:cubicBezTo>
                <a:cubicBezTo>
                  <a:pt x="974408" y="647887"/>
                  <a:pt x="973541" y="649971"/>
                  <a:pt x="973541" y="652200"/>
                </a:cubicBezTo>
                <a:cubicBezTo>
                  <a:pt x="973541" y="654429"/>
                  <a:pt x="974387" y="656183"/>
                  <a:pt x="976079" y="657463"/>
                </a:cubicBezTo>
                <a:cubicBezTo>
                  <a:pt x="977771" y="658742"/>
                  <a:pt x="979959" y="659815"/>
                  <a:pt x="982642" y="660682"/>
                </a:cubicBezTo>
                <a:cubicBezTo>
                  <a:pt x="985325" y="661549"/>
                  <a:pt x="988173" y="662436"/>
                  <a:pt x="991186" y="663344"/>
                </a:cubicBezTo>
                <a:cubicBezTo>
                  <a:pt x="994199" y="664252"/>
                  <a:pt x="997047" y="665387"/>
                  <a:pt x="999730" y="666750"/>
                </a:cubicBezTo>
                <a:cubicBezTo>
                  <a:pt x="1002413" y="668112"/>
                  <a:pt x="1004600" y="669928"/>
                  <a:pt x="1006293" y="672198"/>
                </a:cubicBezTo>
                <a:cubicBezTo>
                  <a:pt x="1007985" y="674468"/>
                  <a:pt x="1008831" y="677460"/>
                  <a:pt x="1008831" y="681175"/>
                </a:cubicBezTo>
                <a:cubicBezTo>
                  <a:pt x="1008831" y="685303"/>
                  <a:pt x="1007778" y="688625"/>
                  <a:pt x="1005673" y="691143"/>
                </a:cubicBezTo>
                <a:cubicBezTo>
                  <a:pt x="1003568" y="693661"/>
                  <a:pt x="1001009" y="695456"/>
                  <a:pt x="997996" y="696529"/>
                </a:cubicBezTo>
                <a:cubicBezTo>
                  <a:pt x="994983" y="697603"/>
                  <a:pt x="992073" y="698139"/>
                  <a:pt x="989267" y="698139"/>
                </a:cubicBezTo>
                <a:cubicBezTo>
                  <a:pt x="985882" y="698139"/>
                  <a:pt x="982848" y="697685"/>
                  <a:pt x="980165" y="696777"/>
                </a:cubicBezTo>
                <a:cubicBezTo>
                  <a:pt x="977483" y="695869"/>
                  <a:pt x="975068" y="694672"/>
                  <a:pt x="972922" y="693186"/>
                </a:cubicBezTo>
                <a:lnTo>
                  <a:pt x="971064" y="696901"/>
                </a:lnTo>
                <a:lnTo>
                  <a:pt x="966359" y="696901"/>
                </a:lnTo>
                <a:cubicBezTo>
                  <a:pt x="965864" y="693681"/>
                  <a:pt x="965265" y="690483"/>
                  <a:pt x="964563" y="687304"/>
                </a:cubicBezTo>
                <a:cubicBezTo>
                  <a:pt x="963862" y="684126"/>
                  <a:pt x="963016" y="680928"/>
                  <a:pt x="962025" y="677708"/>
                </a:cubicBezTo>
                <a:lnTo>
                  <a:pt x="966111" y="676470"/>
                </a:lnTo>
                <a:cubicBezTo>
                  <a:pt x="968340" y="681093"/>
                  <a:pt x="970858" y="684663"/>
                  <a:pt x="973665" y="687181"/>
                </a:cubicBezTo>
                <a:cubicBezTo>
                  <a:pt x="976471" y="689698"/>
                  <a:pt x="979237" y="691432"/>
                  <a:pt x="981961" y="692381"/>
                </a:cubicBezTo>
                <a:cubicBezTo>
                  <a:pt x="984685" y="693331"/>
                  <a:pt x="987038" y="693805"/>
                  <a:pt x="989019" y="693805"/>
                </a:cubicBezTo>
                <a:cubicBezTo>
                  <a:pt x="991908" y="693805"/>
                  <a:pt x="994488" y="693000"/>
                  <a:pt x="996758" y="691391"/>
                </a:cubicBezTo>
                <a:cubicBezTo>
                  <a:pt x="999028" y="689781"/>
                  <a:pt x="1000163" y="687325"/>
                  <a:pt x="1000163" y="684023"/>
                </a:cubicBezTo>
                <a:cubicBezTo>
                  <a:pt x="1000163" y="681464"/>
                  <a:pt x="999317" y="679462"/>
                  <a:pt x="997625" y="678018"/>
                </a:cubicBezTo>
                <a:cubicBezTo>
                  <a:pt x="995933" y="676573"/>
                  <a:pt x="993745" y="675397"/>
                  <a:pt x="991062" y="674489"/>
                </a:cubicBezTo>
                <a:cubicBezTo>
                  <a:pt x="988379" y="673581"/>
                  <a:pt x="985531" y="672693"/>
                  <a:pt x="982518" y="671826"/>
                </a:cubicBezTo>
                <a:cubicBezTo>
                  <a:pt x="979505" y="670960"/>
                  <a:pt x="976657" y="669907"/>
                  <a:pt x="973974" y="668669"/>
                </a:cubicBezTo>
                <a:cubicBezTo>
                  <a:pt x="971291" y="667431"/>
                  <a:pt x="969104" y="665718"/>
                  <a:pt x="967412" y="663530"/>
                </a:cubicBezTo>
                <a:cubicBezTo>
                  <a:pt x="965719" y="661343"/>
                  <a:pt x="964873" y="658474"/>
                  <a:pt x="964873" y="654924"/>
                </a:cubicBezTo>
                <a:cubicBezTo>
                  <a:pt x="964873" y="651292"/>
                  <a:pt x="965864" y="648279"/>
                  <a:pt x="967845" y="645885"/>
                </a:cubicBezTo>
                <a:cubicBezTo>
                  <a:pt x="969826" y="643491"/>
                  <a:pt x="972364" y="641696"/>
                  <a:pt x="975460" y="640499"/>
                </a:cubicBezTo>
                <a:cubicBezTo>
                  <a:pt x="978556" y="639302"/>
                  <a:pt x="981837" y="638703"/>
                  <a:pt x="985304" y="638703"/>
                </a:cubicBezTo>
                <a:close/>
                <a:moveTo>
                  <a:pt x="928173" y="638703"/>
                </a:moveTo>
                <a:cubicBezTo>
                  <a:pt x="932466" y="638703"/>
                  <a:pt x="935850" y="639425"/>
                  <a:pt x="938327" y="640870"/>
                </a:cubicBezTo>
                <a:cubicBezTo>
                  <a:pt x="940803" y="642315"/>
                  <a:pt x="942578" y="644255"/>
                  <a:pt x="943651" y="646690"/>
                </a:cubicBezTo>
                <a:cubicBezTo>
                  <a:pt x="944725" y="649125"/>
                  <a:pt x="945261" y="651829"/>
                  <a:pt x="945261" y="654800"/>
                </a:cubicBezTo>
                <a:lnTo>
                  <a:pt x="945261" y="691948"/>
                </a:lnTo>
                <a:lnTo>
                  <a:pt x="945880" y="692567"/>
                </a:lnTo>
                <a:lnTo>
                  <a:pt x="955167" y="692567"/>
                </a:lnTo>
                <a:lnTo>
                  <a:pt x="955167" y="696901"/>
                </a:lnTo>
                <a:lnTo>
                  <a:pt x="925449" y="696901"/>
                </a:lnTo>
                <a:lnTo>
                  <a:pt x="925449" y="692567"/>
                </a:lnTo>
                <a:lnTo>
                  <a:pt x="934736" y="692567"/>
                </a:lnTo>
                <a:lnTo>
                  <a:pt x="935355" y="691948"/>
                </a:lnTo>
                <a:lnTo>
                  <a:pt x="935355" y="657277"/>
                </a:lnTo>
                <a:cubicBezTo>
                  <a:pt x="935355" y="653232"/>
                  <a:pt x="934653" y="650054"/>
                  <a:pt x="933250" y="647742"/>
                </a:cubicBezTo>
                <a:cubicBezTo>
                  <a:pt x="931847" y="645431"/>
                  <a:pt x="929246" y="644275"/>
                  <a:pt x="925449" y="644275"/>
                </a:cubicBezTo>
                <a:cubicBezTo>
                  <a:pt x="921982" y="644275"/>
                  <a:pt x="918659" y="645452"/>
                  <a:pt x="915481" y="647804"/>
                </a:cubicBezTo>
                <a:cubicBezTo>
                  <a:pt x="912303" y="650157"/>
                  <a:pt x="909022" y="654140"/>
                  <a:pt x="905637" y="659753"/>
                </a:cubicBezTo>
                <a:lnTo>
                  <a:pt x="905637" y="691948"/>
                </a:lnTo>
                <a:lnTo>
                  <a:pt x="906256" y="692567"/>
                </a:lnTo>
                <a:lnTo>
                  <a:pt x="915543" y="692567"/>
                </a:lnTo>
                <a:lnTo>
                  <a:pt x="915543" y="696901"/>
                </a:lnTo>
                <a:lnTo>
                  <a:pt x="885825" y="696901"/>
                </a:lnTo>
                <a:lnTo>
                  <a:pt x="885825" y="692567"/>
                </a:lnTo>
                <a:lnTo>
                  <a:pt x="895112" y="692567"/>
                </a:lnTo>
                <a:lnTo>
                  <a:pt x="895731" y="691948"/>
                </a:lnTo>
                <a:lnTo>
                  <a:pt x="895731" y="644894"/>
                </a:lnTo>
                <a:lnTo>
                  <a:pt x="895112" y="644275"/>
                </a:lnTo>
                <a:lnTo>
                  <a:pt x="885825" y="644275"/>
                </a:lnTo>
                <a:lnTo>
                  <a:pt x="885825" y="639941"/>
                </a:lnTo>
                <a:cubicBezTo>
                  <a:pt x="887971" y="639941"/>
                  <a:pt x="890056" y="639921"/>
                  <a:pt x="892078" y="639880"/>
                </a:cubicBezTo>
                <a:cubicBezTo>
                  <a:pt x="894101" y="639838"/>
                  <a:pt x="896123" y="639776"/>
                  <a:pt x="898146" y="639694"/>
                </a:cubicBezTo>
                <a:cubicBezTo>
                  <a:pt x="900168" y="639611"/>
                  <a:pt x="902253" y="639487"/>
                  <a:pt x="904399" y="639322"/>
                </a:cubicBezTo>
                <a:lnTo>
                  <a:pt x="905018" y="639941"/>
                </a:lnTo>
                <a:lnTo>
                  <a:pt x="905018" y="651705"/>
                </a:lnTo>
                <a:lnTo>
                  <a:pt x="905637" y="651705"/>
                </a:lnTo>
                <a:cubicBezTo>
                  <a:pt x="908031" y="647825"/>
                  <a:pt x="911044" y="644688"/>
                  <a:pt x="914676" y="642294"/>
                </a:cubicBezTo>
                <a:cubicBezTo>
                  <a:pt x="918309" y="639900"/>
                  <a:pt x="922807" y="638703"/>
                  <a:pt x="928173" y="638703"/>
                </a:cubicBezTo>
                <a:close/>
                <a:moveTo>
                  <a:pt x="845401" y="638703"/>
                </a:moveTo>
                <a:cubicBezTo>
                  <a:pt x="849363" y="638703"/>
                  <a:pt x="852954" y="639260"/>
                  <a:pt x="856174" y="640375"/>
                </a:cubicBezTo>
                <a:cubicBezTo>
                  <a:pt x="859393" y="641489"/>
                  <a:pt x="861973" y="643429"/>
                  <a:pt x="863913" y="646195"/>
                </a:cubicBezTo>
                <a:cubicBezTo>
                  <a:pt x="865853" y="648960"/>
                  <a:pt x="866823" y="652861"/>
                  <a:pt x="866823" y="657896"/>
                </a:cubicBezTo>
                <a:lnTo>
                  <a:pt x="866823" y="687366"/>
                </a:lnTo>
                <a:cubicBezTo>
                  <a:pt x="866823" y="688522"/>
                  <a:pt x="867091" y="689678"/>
                  <a:pt x="867628" y="690834"/>
                </a:cubicBezTo>
                <a:cubicBezTo>
                  <a:pt x="868164" y="691989"/>
                  <a:pt x="869217" y="692567"/>
                  <a:pt x="870785" y="692567"/>
                </a:cubicBezTo>
                <a:cubicBezTo>
                  <a:pt x="871941" y="692567"/>
                  <a:pt x="872973" y="692154"/>
                  <a:pt x="873881" y="691329"/>
                </a:cubicBezTo>
                <a:cubicBezTo>
                  <a:pt x="874789" y="690503"/>
                  <a:pt x="875656" y="689554"/>
                  <a:pt x="876481" y="688481"/>
                </a:cubicBezTo>
                <a:lnTo>
                  <a:pt x="879824" y="691329"/>
                </a:lnTo>
                <a:cubicBezTo>
                  <a:pt x="878834" y="692732"/>
                  <a:pt x="877761" y="693950"/>
                  <a:pt x="876605" y="694982"/>
                </a:cubicBezTo>
                <a:cubicBezTo>
                  <a:pt x="875449" y="696014"/>
                  <a:pt x="874170" y="696798"/>
                  <a:pt x="872766" y="697334"/>
                </a:cubicBezTo>
                <a:cubicBezTo>
                  <a:pt x="871363" y="697871"/>
                  <a:pt x="869753" y="698139"/>
                  <a:pt x="867937" y="698139"/>
                </a:cubicBezTo>
                <a:cubicBezTo>
                  <a:pt x="865130" y="698139"/>
                  <a:pt x="862737" y="697520"/>
                  <a:pt x="860755" y="696282"/>
                </a:cubicBezTo>
                <a:cubicBezTo>
                  <a:pt x="858774" y="695044"/>
                  <a:pt x="857495" y="693186"/>
                  <a:pt x="856917" y="690710"/>
                </a:cubicBezTo>
                <a:cubicBezTo>
                  <a:pt x="855018" y="692856"/>
                  <a:pt x="852583" y="694631"/>
                  <a:pt x="849611" y="696034"/>
                </a:cubicBezTo>
                <a:cubicBezTo>
                  <a:pt x="846639" y="697438"/>
                  <a:pt x="843090" y="698139"/>
                  <a:pt x="838962" y="698139"/>
                </a:cubicBezTo>
                <a:cubicBezTo>
                  <a:pt x="832441" y="698139"/>
                  <a:pt x="827405" y="696529"/>
                  <a:pt x="823856" y="693310"/>
                </a:cubicBezTo>
                <a:cubicBezTo>
                  <a:pt x="820306" y="690091"/>
                  <a:pt x="818531" y="686252"/>
                  <a:pt x="818531" y="681794"/>
                </a:cubicBezTo>
                <a:cubicBezTo>
                  <a:pt x="818531" y="677254"/>
                  <a:pt x="820306" y="673395"/>
                  <a:pt x="823856" y="670217"/>
                </a:cubicBezTo>
                <a:cubicBezTo>
                  <a:pt x="827405" y="667038"/>
                  <a:pt x="832441" y="665449"/>
                  <a:pt x="838962" y="665449"/>
                </a:cubicBezTo>
                <a:cubicBezTo>
                  <a:pt x="843090" y="665449"/>
                  <a:pt x="846639" y="666151"/>
                  <a:pt x="849611" y="667554"/>
                </a:cubicBezTo>
                <a:cubicBezTo>
                  <a:pt x="852583" y="668958"/>
                  <a:pt x="855018" y="670733"/>
                  <a:pt x="856917" y="672879"/>
                </a:cubicBezTo>
                <a:lnTo>
                  <a:pt x="856917" y="659753"/>
                </a:lnTo>
                <a:cubicBezTo>
                  <a:pt x="856917" y="654718"/>
                  <a:pt x="855988" y="650776"/>
                  <a:pt x="854131" y="647928"/>
                </a:cubicBezTo>
                <a:cubicBezTo>
                  <a:pt x="852273" y="645080"/>
                  <a:pt x="848992" y="643656"/>
                  <a:pt x="844287" y="643656"/>
                </a:cubicBezTo>
                <a:cubicBezTo>
                  <a:pt x="841728" y="643656"/>
                  <a:pt x="839354" y="643924"/>
                  <a:pt x="837167" y="644461"/>
                </a:cubicBezTo>
                <a:cubicBezTo>
                  <a:pt x="834979" y="644998"/>
                  <a:pt x="832936" y="645968"/>
                  <a:pt x="831037" y="647371"/>
                </a:cubicBezTo>
                <a:cubicBezTo>
                  <a:pt x="832358" y="648114"/>
                  <a:pt x="833287" y="649022"/>
                  <a:pt x="833823" y="650095"/>
                </a:cubicBezTo>
                <a:cubicBezTo>
                  <a:pt x="834360" y="651168"/>
                  <a:pt x="834628" y="652324"/>
                  <a:pt x="834628" y="653562"/>
                </a:cubicBezTo>
                <a:cubicBezTo>
                  <a:pt x="834628" y="655378"/>
                  <a:pt x="834009" y="656864"/>
                  <a:pt x="832771" y="658020"/>
                </a:cubicBezTo>
                <a:cubicBezTo>
                  <a:pt x="831533" y="659176"/>
                  <a:pt x="830088" y="659753"/>
                  <a:pt x="828437" y="659753"/>
                </a:cubicBezTo>
                <a:cubicBezTo>
                  <a:pt x="826703" y="659753"/>
                  <a:pt x="825238" y="659134"/>
                  <a:pt x="824041" y="657896"/>
                </a:cubicBezTo>
                <a:cubicBezTo>
                  <a:pt x="822844" y="656658"/>
                  <a:pt x="822246" y="654966"/>
                  <a:pt x="822246" y="652819"/>
                </a:cubicBezTo>
                <a:cubicBezTo>
                  <a:pt x="822246" y="650673"/>
                  <a:pt x="822906" y="648733"/>
                  <a:pt x="824227" y="646999"/>
                </a:cubicBezTo>
                <a:cubicBezTo>
                  <a:pt x="825548" y="645266"/>
                  <a:pt x="827323" y="643780"/>
                  <a:pt x="829551" y="642542"/>
                </a:cubicBezTo>
                <a:cubicBezTo>
                  <a:pt x="831780" y="641304"/>
                  <a:pt x="834277" y="640354"/>
                  <a:pt x="837043" y="639694"/>
                </a:cubicBezTo>
                <a:cubicBezTo>
                  <a:pt x="839808" y="639033"/>
                  <a:pt x="842594" y="638703"/>
                  <a:pt x="845401" y="638703"/>
                </a:cubicBezTo>
                <a:close/>
                <a:moveTo>
                  <a:pt x="745960" y="638703"/>
                </a:moveTo>
                <a:cubicBezTo>
                  <a:pt x="751573" y="638703"/>
                  <a:pt x="755680" y="639941"/>
                  <a:pt x="758281" y="642418"/>
                </a:cubicBezTo>
                <a:cubicBezTo>
                  <a:pt x="760881" y="644894"/>
                  <a:pt x="762429" y="648031"/>
                  <a:pt x="762924" y="651829"/>
                </a:cubicBezTo>
                <a:cubicBezTo>
                  <a:pt x="765318" y="647701"/>
                  <a:pt x="768166" y="644482"/>
                  <a:pt x="771468" y="642170"/>
                </a:cubicBezTo>
                <a:cubicBezTo>
                  <a:pt x="774770" y="639859"/>
                  <a:pt x="779063" y="638703"/>
                  <a:pt x="784346" y="638703"/>
                </a:cubicBezTo>
                <a:cubicBezTo>
                  <a:pt x="788638" y="638703"/>
                  <a:pt x="792023" y="639425"/>
                  <a:pt x="794499" y="640870"/>
                </a:cubicBezTo>
                <a:cubicBezTo>
                  <a:pt x="796976" y="642315"/>
                  <a:pt x="798751" y="644255"/>
                  <a:pt x="799824" y="646690"/>
                </a:cubicBezTo>
                <a:cubicBezTo>
                  <a:pt x="800897" y="649125"/>
                  <a:pt x="801434" y="651829"/>
                  <a:pt x="801434" y="654800"/>
                </a:cubicBezTo>
                <a:lnTo>
                  <a:pt x="801434" y="691948"/>
                </a:lnTo>
                <a:lnTo>
                  <a:pt x="802053" y="692567"/>
                </a:lnTo>
                <a:lnTo>
                  <a:pt x="811340" y="692567"/>
                </a:lnTo>
                <a:lnTo>
                  <a:pt x="811340" y="696901"/>
                </a:lnTo>
                <a:lnTo>
                  <a:pt x="782241" y="696901"/>
                </a:lnTo>
                <a:lnTo>
                  <a:pt x="782241" y="692567"/>
                </a:lnTo>
                <a:lnTo>
                  <a:pt x="790909" y="692567"/>
                </a:lnTo>
                <a:lnTo>
                  <a:pt x="791528" y="691948"/>
                </a:lnTo>
                <a:lnTo>
                  <a:pt x="791528" y="657277"/>
                </a:lnTo>
                <a:cubicBezTo>
                  <a:pt x="791528" y="653232"/>
                  <a:pt x="790826" y="650054"/>
                  <a:pt x="789423" y="647742"/>
                </a:cubicBezTo>
                <a:cubicBezTo>
                  <a:pt x="788019" y="645431"/>
                  <a:pt x="785419" y="644275"/>
                  <a:pt x="781622" y="644275"/>
                </a:cubicBezTo>
                <a:cubicBezTo>
                  <a:pt x="778155" y="644275"/>
                  <a:pt x="775038" y="645452"/>
                  <a:pt x="772273" y="647804"/>
                </a:cubicBezTo>
                <a:cubicBezTo>
                  <a:pt x="769507" y="650157"/>
                  <a:pt x="766432" y="654140"/>
                  <a:pt x="763048" y="659753"/>
                </a:cubicBezTo>
                <a:lnTo>
                  <a:pt x="763048" y="691948"/>
                </a:lnTo>
                <a:lnTo>
                  <a:pt x="763667" y="692567"/>
                </a:lnTo>
                <a:lnTo>
                  <a:pt x="772335" y="692567"/>
                </a:lnTo>
                <a:lnTo>
                  <a:pt x="772335" y="696901"/>
                </a:lnTo>
                <a:lnTo>
                  <a:pt x="743855" y="696901"/>
                </a:lnTo>
                <a:lnTo>
                  <a:pt x="743855" y="692567"/>
                </a:lnTo>
                <a:lnTo>
                  <a:pt x="752523" y="692567"/>
                </a:lnTo>
                <a:lnTo>
                  <a:pt x="753142" y="691948"/>
                </a:lnTo>
                <a:lnTo>
                  <a:pt x="753142" y="657277"/>
                </a:lnTo>
                <a:cubicBezTo>
                  <a:pt x="753142" y="653232"/>
                  <a:pt x="752440" y="650054"/>
                  <a:pt x="751037" y="647742"/>
                </a:cubicBezTo>
                <a:cubicBezTo>
                  <a:pt x="749633" y="645431"/>
                  <a:pt x="747033" y="644275"/>
                  <a:pt x="743236" y="644275"/>
                </a:cubicBezTo>
                <a:cubicBezTo>
                  <a:pt x="739769" y="644275"/>
                  <a:pt x="736653" y="645452"/>
                  <a:pt x="733887" y="647804"/>
                </a:cubicBezTo>
                <a:cubicBezTo>
                  <a:pt x="731122" y="650157"/>
                  <a:pt x="728047" y="654140"/>
                  <a:pt x="724662" y="659753"/>
                </a:cubicBezTo>
                <a:lnTo>
                  <a:pt x="724662" y="691948"/>
                </a:lnTo>
                <a:lnTo>
                  <a:pt x="725281" y="692567"/>
                </a:lnTo>
                <a:lnTo>
                  <a:pt x="733949" y="692567"/>
                </a:lnTo>
                <a:lnTo>
                  <a:pt x="733949" y="696901"/>
                </a:lnTo>
                <a:lnTo>
                  <a:pt x="704850" y="696901"/>
                </a:lnTo>
                <a:lnTo>
                  <a:pt x="704850" y="692567"/>
                </a:lnTo>
                <a:lnTo>
                  <a:pt x="714137" y="692567"/>
                </a:lnTo>
                <a:lnTo>
                  <a:pt x="714756" y="691948"/>
                </a:lnTo>
                <a:lnTo>
                  <a:pt x="714756" y="644894"/>
                </a:lnTo>
                <a:lnTo>
                  <a:pt x="714137" y="644275"/>
                </a:lnTo>
                <a:lnTo>
                  <a:pt x="704850" y="644275"/>
                </a:lnTo>
                <a:lnTo>
                  <a:pt x="704850" y="639941"/>
                </a:lnTo>
                <a:cubicBezTo>
                  <a:pt x="706996" y="639941"/>
                  <a:pt x="709081" y="639921"/>
                  <a:pt x="711103" y="639880"/>
                </a:cubicBezTo>
                <a:cubicBezTo>
                  <a:pt x="713126" y="639838"/>
                  <a:pt x="715148" y="639776"/>
                  <a:pt x="717171" y="639694"/>
                </a:cubicBezTo>
                <a:cubicBezTo>
                  <a:pt x="719193" y="639611"/>
                  <a:pt x="721278" y="639487"/>
                  <a:pt x="723424" y="639322"/>
                </a:cubicBezTo>
                <a:lnTo>
                  <a:pt x="724043" y="639941"/>
                </a:lnTo>
                <a:lnTo>
                  <a:pt x="724043" y="651705"/>
                </a:lnTo>
                <a:lnTo>
                  <a:pt x="724662" y="651705"/>
                </a:lnTo>
                <a:cubicBezTo>
                  <a:pt x="727056" y="647825"/>
                  <a:pt x="729863" y="644688"/>
                  <a:pt x="733082" y="642294"/>
                </a:cubicBezTo>
                <a:cubicBezTo>
                  <a:pt x="736302" y="639900"/>
                  <a:pt x="740594" y="638703"/>
                  <a:pt x="745960" y="638703"/>
                </a:cubicBezTo>
                <a:close/>
                <a:moveTo>
                  <a:pt x="689181" y="638703"/>
                </a:moveTo>
                <a:cubicBezTo>
                  <a:pt x="691245" y="638703"/>
                  <a:pt x="692917" y="639075"/>
                  <a:pt x="694196" y="639818"/>
                </a:cubicBezTo>
                <a:cubicBezTo>
                  <a:pt x="695476" y="640561"/>
                  <a:pt x="696405" y="641531"/>
                  <a:pt x="696982" y="642727"/>
                </a:cubicBezTo>
                <a:cubicBezTo>
                  <a:pt x="697560" y="643924"/>
                  <a:pt x="697849" y="645266"/>
                  <a:pt x="697849" y="646752"/>
                </a:cubicBezTo>
                <a:cubicBezTo>
                  <a:pt x="697849" y="648898"/>
                  <a:pt x="697148" y="650673"/>
                  <a:pt x="695744" y="652076"/>
                </a:cubicBezTo>
                <a:cubicBezTo>
                  <a:pt x="694341" y="653480"/>
                  <a:pt x="692566" y="654181"/>
                  <a:pt x="690420" y="654181"/>
                </a:cubicBezTo>
                <a:cubicBezTo>
                  <a:pt x="688273" y="654181"/>
                  <a:pt x="686499" y="653480"/>
                  <a:pt x="685095" y="652076"/>
                </a:cubicBezTo>
                <a:cubicBezTo>
                  <a:pt x="683692" y="650673"/>
                  <a:pt x="682990" y="648898"/>
                  <a:pt x="682990" y="646752"/>
                </a:cubicBezTo>
                <a:lnTo>
                  <a:pt x="683373" y="645222"/>
                </a:lnTo>
                <a:lnTo>
                  <a:pt x="680390" y="646752"/>
                </a:lnTo>
                <a:cubicBezTo>
                  <a:pt x="678739" y="647908"/>
                  <a:pt x="676985" y="649682"/>
                  <a:pt x="675127" y="652076"/>
                </a:cubicBezTo>
                <a:cubicBezTo>
                  <a:pt x="673270" y="654470"/>
                  <a:pt x="671227" y="657855"/>
                  <a:pt x="668998" y="662230"/>
                </a:cubicBezTo>
                <a:lnTo>
                  <a:pt x="668998" y="691948"/>
                </a:lnTo>
                <a:lnTo>
                  <a:pt x="669617" y="692567"/>
                </a:lnTo>
                <a:lnTo>
                  <a:pt x="683857" y="692567"/>
                </a:lnTo>
                <a:lnTo>
                  <a:pt x="683857" y="696901"/>
                </a:lnTo>
                <a:lnTo>
                  <a:pt x="649186" y="696901"/>
                </a:lnTo>
                <a:lnTo>
                  <a:pt x="649186" y="692567"/>
                </a:lnTo>
                <a:lnTo>
                  <a:pt x="658473" y="692567"/>
                </a:lnTo>
                <a:lnTo>
                  <a:pt x="659092" y="691948"/>
                </a:lnTo>
                <a:lnTo>
                  <a:pt x="659092" y="644894"/>
                </a:lnTo>
                <a:lnTo>
                  <a:pt x="658473" y="644275"/>
                </a:lnTo>
                <a:lnTo>
                  <a:pt x="649186" y="644275"/>
                </a:lnTo>
                <a:lnTo>
                  <a:pt x="649186" y="639941"/>
                </a:lnTo>
                <a:cubicBezTo>
                  <a:pt x="651332" y="639941"/>
                  <a:pt x="653417" y="639921"/>
                  <a:pt x="655439" y="639880"/>
                </a:cubicBezTo>
                <a:cubicBezTo>
                  <a:pt x="657462" y="639838"/>
                  <a:pt x="659484" y="639776"/>
                  <a:pt x="661507" y="639694"/>
                </a:cubicBezTo>
                <a:cubicBezTo>
                  <a:pt x="663529" y="639611"/>
                  <a:pt x="665613" y="639487"/>
                  <a:pt x="667760" y="639322"/>
                </a:cubicBezTo>
                <a:lnTo>
                  <a:pt x="668379" y="639941"/>
                </a:lnTo>
                <a:lnTo>
                  <a:pt x="668379" y="653562"/>
                </a:lnTo>
                <a:lnTo>
                  <a:pt x="668998" y="653562"/>
                </a:lnTo>
                <a:cubicBezTo>
                  <a:pt x="671392" y="649352"/>
                  <a:pt x="674343" y="645802"/>
                  <a:pt x="677851" y="642913"/>
                </a:cubicBezTo>
                <a:cubicBezTo>
                  <a:pt x="681360" y="640024"/>
                  <a:pt x="685137" y="638621"/>
                  <a:pt x="689181" y="638703"/>
                </a:cubicBezTo>
                <a:close/>
                <a:moveTo>
                  <a:pt x="610743" y="638703"/>
                </a:moveTo>
                <a:cubicBezTo>
                  <a:pt x="615861" y="638703"/>
                  <a:pt x="620567" y="639900"/>
                  <a:pt x="624859" y="642294"/>
                </a:cubicBezTo>
                <a:cubicBezTo>
                  <a:pt x="629152" y="644688"/>
                  <a:pt x="632619" y="648114"/>
                  <a:pt x="635260" y="652572"/>
                </a:cubicBezTo>
                <a:cubicBezTo>
                  <a:pt x="637902" y="657029"/>
                  <a:pt x="639223" y="662312"/>
                  <a:pt x="639223" y="668421"/>
                </a:cubicBezTo>
                <a:cubicBezTo>
                  <a:pt x="639223" y="674530"/>
                  <a:pt x="637902" y="679813"/>
                  <a:pt x="635260" y="684271"/>
                </a:cubicBezTo>
                <a:cubicBezTo>
                  <a:pt x="632619" y="688728"/>
                  <a:pt x="629152" y="692154"/>
                  <a:pt x="624859" y="694548"/>
                </a:cubicBezTo>
                <a:cubicBezTo>
                  <a:pt x="620567" y="696942"/>
                  <a:pt x="615861" y="698139"/>
                  <a:pt x="610743" y="698139"/>
                </a:cubicBezTo>
                <a:cubicBezTo>
                  <a:pt x="605708" y="698139"/>
                  <a:pt x="601023" y="696942"/>
                  <a:pt x="596689" y="694548"/>
                </a:cubicBezTo>
                <a:cubicBezTo>
                  <a:pt x="592355" y="692154"/>
                  <a:pt x="588868" y="688728"/>
                  <a:pt x="586226" y="684271"/>
                </a:cubicBezTo>
                <a:cubicBezTo>
                  <a:pt x="583584" y="679813"/>
                  <a:pt x="582263" y="674530"/>
                  <a:pt x="582263" y="668421"/>
                </a:cubicBezTo>
                <a:cubicBezTo>
                  <a:pt x="582263" y="662312"/>
                  <a:pt x="583584" y="657029"/>
                  <a:pt x="586226" y="652572"/>
                </a:cubicBezTo>
                <a:cubicBezTo>
                  <a:pt x="588868" y="648114"/>
                  <a:pt x="592355" y="644688"/>
                  <a:pt x="596689" y="642294"/>
                </a:cubicBezTo>
                <a:cubicBezTo>
                  <a:pt x="601023" y="639900"/>
                  <a:pt x="605708" y="638703"/>
                  <a:pt x="610743" y="638703"/>
                </a:cubicBezTo>
                <a:close/>
                <a:moveTo>
                  <a:pt x="527257" y="638703"/>
                </a:moveTo>
                <a:cubicBezTo>
                  <a:pt x="529320" y="638703"/>
                  <a:pt x="530992" y="639075"/>
                  <a:pt x="532272" y="639818"/>
                </a:cubicBezTo>
                <a:cubicBezTo>
                  <a:pt x="533551" y="640561"/>
                  <a:pt x="534480" y="641531"/>
                  <a:pt x="535058" y="642727"/>
                </a:cubicBezTo>
                <a:cubicBezTo>
                  <a:pt x="535635" y="643924"/>
                  <a:pt x="535924" y="645266"/>
                  <a:pt x="535924" y="646752"/>
                </a:cubicBezTo>
                <a:cubicBezTo>
                  <a:pt x="535924" y="648898"/>
                  <a:pt x="535223" y="650673"/>
                  <a:pt x="533819" y="652076"/>
                </a:cubicBezTo>
                <a:cubicBezTo>
                  <a:pt x="532416" y="653480"/>
                  <a:pt x="530641" y="654181"/>
                  <a:pt x="528495" y="654181"/>
                </a:cubicBezTo>
                <a:cubicBezTo>
                  <a:pt x="526349" y="654181"/>
                  <a:pt x="524574" y="653480"/>
                  <a:pt x="523170" y="652076"/>
                </a:cubicBezTo>
                <a:cubicBezTo>
                  <a:pt x="521767" y="650673"/>
                  <a:pt x="521065" y="648898"/>
                  <a:pt x="521065" y="646752"/>
                </a:cubicBezTo>
                <a:lnTo>
                  <a:pt x="521448" y="645222"/>
                </a:lnTo>
                <a:lnTo>
                  <a:pt x="518465" y="646752"/>
                </a:lnTo>
                <a:cubicBezTo>
                  <a:pt x="516814" y="647908"/>
                  <a:pt x="515060" y="649682"/>
                  <a:pt x="513203" y="652076"/>
                </a:cubicBezTo>
                <a:cubicBezTo>
                  <a:pt x="511345" y="654470"/>
                  <a:pt x="509302" y="657855"/>
                  <a:pt x="507073" y="662230"/>
                </a:cubicBezTo>
                <a:lnTo>
                  <a:pt x="507073" y="691948"/>
                </a:lnTo>
                <a:lnTo>
                  <a:pt x="507692" y="692567"/>
                </a:lnTo>
                <a:lnTo>
                  <a:pt x="521932" y="692567"/>
                </a:lnTo>
                <a:lnTo>
                  <a:pt x="521932" y="696901"/>
                </a:lnTo>
                <a:lnTo>
                  <a:pt x="487261" y="696901"/>
                </a:lnTo>
                <a:lnTo>
                  <a:pt x="487261" y="692567"/>
                </a:lnTo>
                <a:lnTo>
                  <a:pt x="496548" y="692567"/>
                </a:lnTo>
                <a:lnTo>
                  <a:pt x="497167" y="691948"/>
                </a:lnTo>
                <a:lnTo>
                  <a:pt x="497167" y="644894"/>
                </a:lnTo>
                <a:lnTo>
                  <a:pt x="496548" y="644275"/>
                </a:lnTo>
                <a:lnTo>
                  <a:pt x="487261" y="644275"/>
                </a:lnTo>
                <a:lnTo>
                  <a:pt x="487261" y="639941"/>
                </a:lnTo>
                <a:cubicBezTo>
                  <a:pt x="489407" y="639941"/>
                  <a:pt x="491492" y="639921"/>
                  <a:pt x="493514" y="639880"/>
                </a:cubicBezTo>
                <a:cubicBezTo>
                  <a:pt x="495537" y="639838"/>
                  <a:pt x="497559" y="639776"/>
                  <a:pt x="499582" y="639694"/>
                </a:cubicBezTo>
                <a:cubicBezTo>
                  <a:pt x="501604" y="639611"/>
                  <a:pt x="503689" y="639487"/>
                  <a:pt x="505835" y="639322"/>
                </a:cubicBezTo>
                <a:lnTo>
                  <a:pt x="506454" y="639941"/>
                </a:lnTo>
                <a:lnTo>
                  <a:pt x="506454" y="653562"/>
                </a:lnTo>
                <a:lnTo>
                  <a:pt x="507073" y="653562"/>
                </a:lnTo>
                <a:cubicBezTo>
                  <a:pt x="509467" y="649352"/>
                  <a:pt x="512418" y="645802"/>
                  <a:pt x="515927" y="642913"/>
                </a:cubicBezTo>
                <a:cubicBezTo>
                  <a:pt x="519435" y="640024"/>
                  <a:pt x="523212" y="638621"/>
                  <a:pt x="527257" y="638703"/>
                </a:cubicBezTo>
                <a:close/>
                <a:moveTo>
                  <a:pt x="448818" y="638703"/>
                </a:moveTo>
                <a:cubicBezTo>
                  <a:pt x="453936" y="638703"/>
                  <a:pt x="458332" y="639694"/>
                  <a:pt x="462006" y="641675"/>
                </a:cubicBezTo>
                <a:cubicBezTo>
                  <a:pt x="465679" y="643656"/>
                  <a:pt x="468527" y="646669"/>
                  <a:pt x="470550" y="650714"/>
                </a:cubicBezTo>
                <a:cubicBezTo>
                  <a:pt x="472572" y="654759"/>
                  <a:pt x="473583" y="659836"/>
                  <a:pt x="473583" y="665945"/>
                </a:cubicBezTo>
                <a:lnTo>
                  <a:pt x="431437" y="665945"/>
                </a:lnTo>
                <a:lnTo>
                  <a:pt x="431111" y="668421"/>
                </a:lnTo>
                <a:cubicBezTo>
                  <a:pt x="431111" y="673292"/>
                  <a:pt x="432019" y="677584"/>
                  <a:pt x="433835" y="681299"/>
                </a:cubicBezTo>
                <a:cubicBezTo>
                  <a:pt x="435651" y="685014"/>
                  <a:pt x="438045" y="687924"/>
                  <a:pt x="441017" y="690029"/>
                </a:cubicBezTo>
                <a:cubicBezTo>
                  <a:pt x="443989" y="692134"/>
                  <a:pt x="447209" y="693186"/>
                  <a:pt x="450676" y="693186"/>
                </a:cubicBezTo>
                <a:cubicBezTo>
                  <a:pt x="455051" y="693186"/>
                  <a:pt x="458745" y="692196"/>
                  <a:pt x="461758" y="690214"/>
                </a:cubicBezTo>
                <a:cubicBezTo>
                  <a:pt x="464771" y="688233"/>
                  <a:pt x="467392" y="686046"/>
                  <a:pt x="469621" y="683652"/>
                </a:cubicBezTo>
                <a:lnTo>
                  <a:pt x="472964" y="686500"/>
                </a:lnTo>
                <a:cubicBezTo>
                  <a:pt x="471231" y="688563"/>
                  <a:pt x="469270" y="690483"/>
                  <a:pt x="467082" y="692257"/>
                </a:cubicBezTo>
                <a:cubicBezTo>
                  <a:pt x="464895" y="694032"/>
                  <a:pt x="462336" y="695456"/>
                  <a:pt x="459405" y="696529"/>
                </a:cubicBezTo>
                <a:cubicBezTo>
                  <a:pt x="456475" y="697603"/>
                  <a:pt x="452946" y="698139"/>
                  <a:pt x="448818" y="698139"/>
                </a:cubicBezTo>
                <a:cubicBezTo>
                  <a:pt x="443783" y="698139"/>
                  <a:pt x="439098" y="696942"/>
                  <a:pt x="434764" y="694548"/>
                </a:cubicBezTo>
                <a:cubicBezTo>
                  <a:pt x="430430" y="692154"/>
                  <a:pt x="426942" y="688728"/>
                  <a:pt x="424301" y="684271"/>
                </a:cubicBezTo>
                <a:cubicBezTo>
                  <a:pt x="421659" y="679813"/>
                  <a:pt x="420339" y="674530"/>
                  <a:pt x="420339" y="668421"/>
                </a:cubicBezTo>
                <a:cubicBezTo>
                  <a:pt x="420339" y="662312"/>
                  <a:pt x="421659" y="657029"/>
                  <a:pt x="424301" y="652572"/>
                </a:cubicBezTo>
                <a:cubicBezTo>
                  <a:pt x="426942" y="648114"/>
                  <a:pt x="430430" y="644688"/>
                  <a:pt x="434764" y="642294"/>
                </a:cubicBezTo>
                <a:cubicBezTo>
                  <a:pt x="439098" y="639900"/>
                  <a:pt x="443783" y="638703"/>
                  <a:pt x="448818" y="638703"/>
                </a:cubicBezTo>
                <a:close/>
                <a:moveTo>
                  <a:pt x="366427" y="618272"/>
                </a:moveTo>
                <a:lnTo>
                  <a:pt x="365808" y="618891"/>
                </a:lnTo>
                <a:lnTo>
                  <a:pt x="365808" y="656658"/>
                </a:lnTo>
                <a:lnTo>
                  <a:pt x="378190" y="656658"/>
                </a:lnTo>
                <a:cubicBezTo>
                  <a:pt x="382235" y="656658"/>
                  <a:pt x="385888" y="656142"/>
                  <a:pt x="389149" y="655110"/>
                </a:cubicBezTo>
                <a:cubicBezTo>
                  <a:pt x="392410" y="654078"/>
                  <a:pt x="395010" y="652179"/>
                  <a:pt x="396950" y="649414"/>
                </a:cubicBezTo>
                <a:cubicBezTo>
                  <a:pt x="398890" y="646649"/>
                  <a:pt x="399860" y="642666"/>
                  <a:pt x="399860" y="637465"/>
                </a:cubicBezTo>
                <a:cubicBezTo>
                  <a:pt x="399860" y="632925"/>
                  <a:pt x="398869" y="629251"/>
                  <a:pt x="396888" y="626445"/>
                </a:cubicBezTo>
                <a:cubicBezTo>
                  <a:pt x="394907" y="623638"/>
                  <a:pt x="392265" y="621574"/>
                  <a:pt x="388963" y="620253"/>
                </a:cubicBezTo>
                <a:cubicBezTo>
                  <a:pt x="385661" y="618932"/>
                  <a:pt x="382070" y="618272"/>
                  <a:pt x="378190" y="618272"/>
                </a:cubicBezTo>
                <a:close/>
                <a:moveTo>
                  <a:pt x="344138" y="613938"/>
                </a:moveTo>
                <a:lnTo>
                  <a:pt x="380667" y="613938"/>
                </a:lnTo>
                <a:cubicBezTo>
                  <a:pt x="384217" y="613938"/>
                  <a:pt x="387807" y="614289"/>
                  <a:pt x="391440" y="614991"/>
                </a:cubicBezTo>
                <a:cubicBezTo>
                  <a:pt x="395072" y="615692"/>
                  <a:pt x="398415" y="616889"/>
                  <a:pt x="401470" y="618582"/>
                </a:cubicBezTo>
                <a:cubicBezTo>
                  <a:pt x="404524" y="620274"/>
                  <a:pt x="406980" y="622585"/>
                  <a:pt x="408837" y="625516"/>
                </a:cubicBezTo>
                <a:cubicBezTo>
                  <a:pt x="410694" y="628446"/>
                  <a:pt x="411623" y="632099"/>
                  <a:pt x="411623" y="636474"/>
                </a:cubicBezTo>
                <a:cubicBezTo>
                  <a:pt x="411623" y="640767"/>
                  <a:pt x="410632" y="644461"/>
                  <a:pt x="408651" y="647557"/>
                </a:cubicBezTo>
                <a:cubicBezTo>
                  <a:pt x="406670" y="650652"/>
                  <a:pt x="404111" y="653191"/>
                  <a:pt x="400974" y="655172"/>
                </a:cubicBezTo>
                <a:cubicBezTo>
                  <a:pt x="397837" y="657153"/>
                  <a:pt x="394473" y="658618"/>
                  <a:pt x="390883" y="659568"/>
                </a:cubicBezTo>
                <a:cubicBezTo>
                  <a:pt x="387292" y="660517"/>
                  <a:pt x="383886" y="660992"/>
                  <a:pt x="380667" y="660992"/>
                </a:cubicBezTo>
                <a:lnTo>
                  <a:pt x="365808" y="660992"/>
                </a:lnTo>
                <a:lnTo>
                  <a:pt x="365808" y="691948"/>
                </a:lnTo>
                <a:lnTo>
                  <a:pt x="366427" y="692567"/>
                </a:lnTo>
                <a:lnTo>
                  <a:pt x="381286" y="692567"/>
                </a:lnTo>
                <a:lnTo>
                  <a:pt x="381286" y="696901"/>
                </a:lnTo>
                <a:lnTo>
                  <a:pt x="344138" y="696901"/>
                </a:lnTo>
                <a:lnTo>
                  <a:pt x="344138" y="692567"/>
                </a:lnTo>
                <a:lnTo>
                  <a:pt x="354044" y="692567"/>
                </a:lnTo>
                <a:lnTo>
                  <a:pt x="354664" y="691948"/>
                </a:lnTo>
                <a:lnTo>
                  <a:pt x="354664" y="618891"/>
                </a:lnTo>
                <a:lnTo>
                  <a:pt x="354044" y="618272"/>
                </a:lnTo>
                <a:lnTo>
                  <a:pt x="344138" y="618272"/>
                </a:lnTo>
                <a:close/>
                <a:moveTo>
                  <a:pt x="1599724" y="605890"/>
                </a:moveTo>
                <a:lnTo>
                  <a:pt x="1600343" y="606509"/>
                </a:lnTo>
                <a:lnTo>
                  <a:pt x="1600343" y="691948"/>
                </a:lnTo>
                <a:lnTo>
                  <a:pt x="1600962" y="692567"/>
                </a:lnTo>
                <a:lnTo>
                  <a:pt x="1610249" y="692567"/>
                </a:lnTo>
                <a:lnTo>
                  <a:pt x="1610249" y="696901"/>
                </a:lnTo>
                <a:lnTo>
                  <a:pt x="1580531" y="696901"/>
                </a:lnTo>
                <a:lnTo>
                  <a:pt x="1580531" y="692567"/>
                </a:lnTo>
                <a:lnTo>
                  <a:pt x="1589818" y="692567"/>
                </a:lnTo>
                <a:lnTo>
                  <a:pt x="1590437" y="691948"/>
                </a:lnTo>
                <a:lnTo>
                  <a:pt x="1590437" y="611462"/>
                </a:lnTo>
                <a:lnTo>
                  <a:pt x="1589818" y="610843"/>
                </a:lnTo>
                <a:lnTo>
                  <a:pt x="1580531" y="610843"/>
                </a:lnTo>
                <a:lnTo>
                  <a:pt x="1580531" y="606509"/>
                </a:lnTo>
                <a:cubicBezTo>
                  <a:pt x="1582677" y="606509"/>
                  <a:pt x="1584803" y="606488"/>
                  <a:pt x="1586908" y="606447"/>
                </a:cubicBezTo>
                <a:cubicBezTo>
                  <a:pt x="1589013" y="606405"/>
                  <a:pt x="1591139" y="606344"/>
                  <a:pt x="1593285" y="606261"/>
                </a:cubicBezTo>
                <a:cubicBezTo>
                  <a:pt x="1595431" y="606178"/>
                  <a:pt x="1597578" y="606055"/>
                  <a:pt x="1599724" y="605890"/>
                </a:cubicBezTo>
                <a:close/>
                <a:moveTo>
                  <a:pt x="1313974" y="605890"/>
                </a:moveTo>
                <a:lnTo>
                  <a:pt x="1314593" y="606509"/>
                </a:lnTo>
                <a:lnTo>
                  <a:pt x="1314593" y="691948"/>
                </a:lnTo>
                <a:lnTo>
                  <a:pt x="1315212" y="692567"/>
                </a:lnTo>
                <a:lnTo>
                  <a:pt x="1324499" y="692567"/>
                </a:lnTo>
                <a:lnTo>
                  <a:pt x="1324499" y="696901"/>
                </a:lnTo>
                <a:lnTo>
                  <a:pt x="1294781" y="696901"/>
                </a:lnTo>
                <a:lnTo>
                  <a:pt x="1294781" y="692567"/>
                </a:lnTo>
                <a:lnTo>
                  <a:pt x="1304068" y="692567"/>
                </a:lnTo>
                <a:lnTo>
                  <a:pt x="1304687" y="691948"/>
                </a:lnTo>
                <a:lnTo>
                  <a:pt x="1304687" y="611462"/>
                </a:lnTo>
                <a:lnTo>
                  <a:pt x="1304068" y="610843"/>
                </a:lnTo>
                <a:lnTo>
                  <a:pt x="1294781" y="610843"/>
                </a:lnTo>
                <a:lnTo>
                  <a:pt x="1294781" y="606509"/>
                </a:lnTo>
                <a:cubicBezTo>
                  <a:pt x="1296927" y="606509"/>
                  <a:pt x="1299053" y="606488"/>
                  <a:pt x="1301158" y="606447"/>
                </a:cubicBezTo>
                <a:cubicBezTo>
                  <a:pt x="1303263" y="606405"/>
                  <a:pt x="1305389" y="606344"/>
                  <a:pt x="1307535" y="606261"/>
                </a:cubicBezTo>
                <a:cubicBezTo>
                  <a:pt x="1309681" y="606178"/>
                  <a:pt x="1311827" y="606055"/>
                  <a:pt x="1313974" y="605890"/>
                </a:cubicBezTo>
                <a:close/>
                <a:moveTo>
                  <a:pt x="570910" y="605270"/>
                </a:moveTo>
                <a:cubicBezTo>
                  <a:pt x="573964" y="605270"/>
                  <a:pt x="576317" y="605931"/>
                  <a:pt x="577968" y="607252"/>
                </a:cubicBezTo>
                <a:cubicBezTo>
                  <a:pt x="579619" y="608572"/>
                  <a:pt x="580795" y="610079"/>
                  <a:pt x="581497" y="611771"/>
                </a:cubicBezTo>
                <a:cubicBezTo>
                  <a:pt x="582198" y="613464"/>
                  <a:pt x="582549" y="614888"/>
                  <a:pt x="582549" y="616043"/>
                </a:cubicBezTo>
                <a:cubicBezTo>
                  <a:pt x="582549" y="618024"/>
                  <a:pt x="581951" y="619655"/>
                  <a:pt x="580754" y="620934"/>
                </a:cubicBezTo>
                <a:cubicBezTo>
                  <a:pt x="579557" y="622214"/>
                  <a:pt x="578092" y="622854"/>
                  <a:pt x="576358" y="622854"/>
                </a:cubicBezTo>
                <a:cubicBezTo>
                  <a:pt x="574624" y="622854"/>
                  <a:pt x="573159" y="622255"/>
                  <a:pt x="571962" y="621058"/>
                </a:cubicBezTo>
                <a:cubicBezTo>
                  <a:pt x="570765" y="619861"/>
                  <a:pt x="570167" y="618396"/>
                  <a:pt x="570167" y="616662"/>
                </a:cubicBezTo>
                <a:cubicBezTo>
                  <a:pt x="570167" y="614929"/>
                  <a:pt x="570806" y="613546"/>
                  <a:pt x="572086" y="612514"/>
                </a:cubicBezTo>
                <a:lnTo>
                  <a:pt x="576019" y="611089"/>
                </a:lnTo>
                <a:lnTo>
                  <a:pt x="575429" y="610223"/>
                </a:lnTo>
                <a:cubicBezTo>
                  <a:pt x="574480" y="609398"/>
                  <a:pt x="573097" y="608985"/>
                  <a:pt x="571281" y="608985"/>
                </a:cubicBezTo>
                <a:cubicBezTo>
                  <a:pt x="569382" y="608985"/>
                  <a:pt x="567855" y="609563"/>
                  <a:pt x="566700" y="610719"/>
                </a:cubicBezTo>
                <a:cubicBezTo>
                  <a:pt x="565544" y="611874"/>
                  <a:pt x="564677" y="613381"/>
                  <a:pt x="564099" y="615238"/>
                </a:cubicBezTo>
                <a:cubicBezTo>
                  <a:pt x="563522" y="617096"/>
                  <a:pt x="563150" y="619098"/>
                  <a:pt x="562985" y="621244"/>
                </a:cubicBezTo>
                <a:cubicBezTo>
                  <a:pt x="562820" y="623390"/>
                  <a:pt x="562737" y="625495"/>
                  <a:pt x="562737" y="627559"/>
                </a:cubicBezTo>
                <a:lnTo>
                  <a:pt x="562737" y="639941"/>
                </a:lnTo>
                <a:lnTo>
                  <a:pt x="578835" y="639941"/>
                </a:lnTo>
                <a:lnTo>
                  <a:pt x="578835" y="644275"/>
                </a:lnTo>
                <a:lnTo>
                  <a:pt x="563356" y="644275"/>
                </a:lnTo>
                <a:lnTo>
                  <a:pt x="562737" y="644894"/>
                </a:lnTo>
                <a:lnTo>
                  <a:pt x="562737" y="691948"/>
                </a:lnTo>
                <a:lnTo>
                  <a:pt x="563356" y="692567"/>
                </a:lnTo>
                <a:lnTo>
                  <a:pt x="577596" y="692567"/>
                </a:lnTo>
                <a:lnTo>
                  <a:pt x="577596" y="696901"/>
                </a:lnTo>
                <a:lnTo>
                  <a:pt x="562737" y="696901"/>
                </a:lnTo>
                <a:lnTo>
                  <a:pt x="552831" y="696901"/>
                </a:lnTo>
                <a:lnTo>
                  <a:pt x="542925" y="696901"/>
                </a:lnTo>
                <a:lnTo>
                  <a:pt x="542925" y="692567"/>
                </a:lnTo>
                <a:lnTo>
                  <a:pt x="552212" y="692567"/>
                </a:lnTo>
                <a:lnTo>
                  <a:pt x="552831" y="691948"/>
                </a:lnTo>
                <a:lnTo>
                  <a:pt x="552831" y="644894"/>
                </a:lnTo>
                <a:lnTo>
                  <a:pt x="552212" y="644275"/>
                </a:lnTo>
                <a:lnTo>
                  <a:pt x="542925" y="644275"/>
                </a:lnTo>
                <a:lnTo>
                  <a:pt x="542925" y="639941"/>
                </a:lnTo>
                <a:lnTo>
                  <a:pt x="552831" y="639941"/>
                </a:lnTo>
                <a:lnTo>
                  <a:pt x="552831" y="629540"/>
                </a:lnTo>
                <a:cubicBezTo>
                  <a:pt x="552831" y="625165"/>
                  <a:pt x="553492" y="621141"/>
                  <a:pt x="554812" y="617467"/>
                </a:cubicBezTo>
                <a:cubicBezTo>
                  <a:pt x="556133" y="613794"/>
                  <a:pt x="558135" y="610843"/>
                  <a:pt x="560818" y="608614"/>
                </a:cubicBezTo>
                <a:cubicBezTo>
                  <a:pt x="563501" y="606385"/>
                  <a:pt x="566865" y="605270"/>
                  <a:pt x="570910" y="605270"/>
                </a:cubicBezTo>
                <a:close/>
                <a:moveTo>
                  <a:pt x="2298516" y="431826"/>
                </a:moveTo>
                <a:cubicBezTo>
                  <a:pt x="2294636" y="431826"/>
                  <a:pt x="2291540" y="432795"/>
                  <a:pt x="2289229" y="434735"/>
                </a:cubicBezTo>
                <a:cubicBezTo>
                  <a:pt x="2286918" y="436675"/>
                  <a:pt x="2285762" y="439296"/>
                  <a:pt x="2285762" y="442598"/>
                </a:cubicBezTo>
                <a:cubicBezTo>
                  <a:pt x="2285762" y="445818"/>
                  <a:pt x="2286918" y="448418"/>
                  <a:pt x="2289229" y="450399"/>
                </a:cubicBezTo>
                <a:cubicBezTo>
                  <a:pt x="2291540" y="452380"/>
                  <a:pt x="2294636" y="453371"/>
                  <a:pt x="2298516" y="453371"/>
                </a:cubicBezTo>
                <a:cubicBezTo>
                  <a:pt x="2300910" y="453371"/>
                  <a:pt x="2303469" y="452834"/>
                  <a:pt x="2306193" y="451761"/>
                </a:cubicBezTo>
                <a:cubicBezTo>
                  <a:pt x="2308917" y="450688"/>
                  <a:pt x="2311600" y="448748"/>
                  <a:pt x="2314242" y="445942"/>
                </a:cubicBezTo>
                <a:lnTo>
                  <a:pt x="2314242" y="439255"/>
                </a:lnTo>
                <a:cubicBezTo>
                  <a:pt x="2311600" y="436448"/>
                  <a:pt x="2308917" y="434508"/>
                  <a:pt x="2306193" y="433435"/>
                </a:cubicBezTo>
                <a:cubicBezTo>
                  <a:pt x="2303469" y="432362"/>
                  <a:pt x="2300910" y="431826"/>
                  <a:pt x="2298516" y="431826"/>
                </a:cubicBezTo>
                <a:close/>
                <a:moveTo>
                  <a:pt x="2117541" y="431826"/>
                </a:moveTo>
                <a:cubicBezTo>
                  <a:pt x="2113661" y="431826"/>
                  <a:pt x="2110565" y="432795"/>
                  <a:pt x="2108254" y="434735"/>
                </a:cubicBezTo>
                <a:cubicBezTo>
                  <a:pt x="2105943" y="436675"/>
                  <a:pt x="2104787" y="439296"/>
                  <a:pt x="2104787" y="442598"/>
                </a:cubicBezTo>
                <a:cubicBezTo>
                  <a:pt x="2104787" y="445818"/>
                  <a:pt x="2105943" y="448418"/>
                  <a:pt x="2108254" y="450399"/>
                </a:cubicBezTo>
                <a:cubicBezTo>
                  <a:pt x="2110565" y="452380"/>
                  <a:pt x="2113661" y="453371"/>
                  <a:pt x="2117541" y="453371"/>
                </a:cubicBezTo>
                <a:cubicBezTo>
                  <a:pt x="2119935" y="453371"/>
                  <a:pt x="2122494" y="452834"/>
                  <a:pt x="2125218" y="451761"/>
                </a:cubicBezTo>
                <a:cubicBezTo>
                  <a:pt x="2127942" y="450688"/>
                  <a:pt x="2130625" y="448748"/>
                  <a:pt x="2133267" y="445942"/>
                </a:cubicBezTo>
                <a:lnTo>
                  <a:pt x="2133267" y="439255"/>
                </a:lnTo>
                <a:cubicBezTo>
                  <a:pt x="2130625" y="436448"/>
                  <a:pt x="2127942" y="434508"/>
                  <a:pt x="2125218" y="433435"/>
                </a:cubicBezTo>
                <a:cubicBezTo>
                  <a:pt x="2122494" y="432362"/>
                  <a:pt x="2119935" y="431826"/>
                  <a:pt x="2117541" y="431826"/>
                </a:cubicBezTo>
                <a:close/>
                <a:moveTo>
                  <a:pt x="1698441" y="431826"/>
                </a:moveTo>
                <a:cubicBezTo>
                  <a:pt x="1694561" y="431826"/>
                  <a:pt x="1691466" y="432795"/>
                  <a:pt x="1689154" y="434735"/>
                </a:cubicBezTo>
                <a:cubicBezTo>
                  <a:pt x="1686843" y="436675"/>
                  <a:pt x="1685687" y="439296"/>
                  <a:pt x="1685687" y="442598"/>
                </a:cubicBezTo>
                <a:cubicBezTo>
                  <a:pt x="1685687" y="445818"/>
                  <a:pt x="1686843" y="448418"/>
                  <a:pt x="1689154" y="450399"/>
                </a:cubicBezTo>
                <a:cubicBezTo>
                  <a:pt x="1691466" y="452380"/>
                  <a:pt x="1694561" y="453371"/>
                  <a:pt x="1698441" y="453371"/>
                </a:cubicBezTo>
                <a:cubicBezTo>
                  <a:pt x="1700835" y="453371"/>
                  <a:pt x="1703394" y="452834"/>
                  <a:pt x="1706118" y="451761"/>
                </a:cubicBezTo>
                <a:cubicBezTo>
                  <a:pt x="1708842" y="450688"/>
                  <a:pt x="1711525" y="448748"/>
                  <a:pt x="1714167" y="445942"/>
                </a:cubicBezTo>
                <a:lnTo>
                  <a:pt x="1714167" y="439255"/>
                </a:lnTo>
                <a:cubicBezTo>
                  <a:pt x="1711525" y="436448"/>
                  <a:pt x="1708842" y="434508"/>
                  <a:pt x="1706118" y="433435"/>
                </a:cubicBezTo>
                <a:cubicBezTo>
                  <a:pt x="1703394" y="432362"/>
                  <a:pt x="1700835" y="431826"/>
                  <a:pt x="1698441" y="431826"/>
                </a:cubicBezTo>
                <a:close/>
                <a:moveTo>
                  <a:pt x="1095375" y="419938"/>
                </a:moveTo>
                <a:lnTo>
                  <a:pt x="1132523" y="419938"/>
                </a:lnTo>
                <a:lnTo>
                  <a:pt x="1132523" y="427987"/>
                </a:lnTo>
                <a:lnTo>
                  <a:pt x="1095375" y="427987"/>
                </a:lnTo>
                <a:close/>
                <a:moveTo>
                  <a:pt x="889683" y="416843"/>
                </a:moveTo>
                <a:lnTo>
                  <a:pt x="889683" y="452752"/>
                </a:lnTo>
                <a:lnTo>
                  <a:pt x="890302" y="453371"/>
                </a:lnTo>
                <a:lnTo>
                  <a:pt x="908256" y="453371"/>
                </a:lnTo>
                <a:cubicBezTo>
                  <a:pt x="912301" y="453371"/>
                  <a:pt x="915954" y="452773"/>
                  <a:pt x="919215" y="451576"/>
                </a:cubicBezTo>
                <a:cubicBezTo>
                  <a:pt x="922476" y="450379"/>
                  <a:pt x="925076" y="448418"/>
                  <a:pt x="927016" y="445694"/>
                </a:cubicBezTo>
                <a:cubicBezTo>
                  <a:pt x="928956" y="442970"/>
                  <a:pt x="929926" y="439420"/>
                  <a:pt x="929926" y="435045"/>
                </a:cubicBezTo>
                <a:cubicBezTo>
                  <a:pt x="929926" y="431330"/>
                  <a:pt x="928935" y="428111"/>
                  <a:pt x="926954" y="425387"/>
                </a:cubicBezTo>
                <a:cubicBezTo>
                  <a:pt x="924973" y="422662"/>
                  <a:pt x="922331" y="420557"/>
                  <a:pt x="919029" y="419072"/>
                </a:cubicBezTo>
                <a:cubicBezTo>
                  <a:pt x="915727" y="417586"/>
                  <a:pt x="912136" y="416843"/>
                  <a:pt x="908256" y="416843"/>
                </a:cubicBezTo>
                <a:close/>
                <a:moveTo>
                  <a:pt x="365808" y="416843"/>
                </a:moveTo>
                <a:lnTo>
                  <a:pt x="365808" y="452752"/>
                </a:lnTo>
                <a:lnTo>
                  <a:pt x="366427" y="453371"/>
                </a:lnTo>
                <a:lnTo>
                  <a:pt x="384382" y="453371"/>
                </a:lnTo>
                <a:cubicBezTo>
                  <a:pt x="388427" y="453371"/>
                  <a:pt x="392079" y="452773"/>
                  <a:pt x="395340" y="451576"/>
                </a:cubicBezTo>
                <a:cubicBezTo>
                  <a:pt x="398601" y="450379"/>
                  <a:pt x="401201" y="448418"/>
                  <a:pt x="403141" y="445694"/>
                </a:cubicBezTo>
                <a:cubicBezTo>
                  <a:pt x="405081" y="442970"/>
                  <a:pt x="406051" y="439420"/>
                  <a:pt x="406051" y="435045"/>
                </a:cubicBezTo>
                <a:cubicBezTo>
                  <a:pt x="406051" y="431330"/>
                  <a:pt x="405060" y="428111"/>
                  <a:pt x="403079" y="425387"/>
                </a:cubicBezTo>
                <a:cubicBezTo>
                  <a:pt x="401098" y="422662"/>
                  <a:pt x="398456" y="420557"/>
                  <a:pt x="395154" y="419072"/>
                </a:cubicBezTo>
                <a:cubicBezTo>
                  <a:pt x="391852" y="417586"/>
                  <a:pt x="388261" y="416843"/>
                  <a:pt x="384382" y="416843"/>
                </a:cubicBezTo>
                <a:close/>
                <a:moveTo>
                  <a:pt x="1943624" y="403841"/>
                </a:moveTo>
                <a:cubicBezTo>
                  <a:pt x="1939579" y="403841"/>
                  <a:pt x="1936318" y="404914"/>
                  <a:pt x="1933842" y="407061"/>
                </a:cubicBezTo>
                <a:cubicBezTo>
                  <a:pt x="1931365" y="409207"/>
                  <a:pt x="1929591" y="412199"/>
                  <a:pt x="1928517" y="416038"/>
                </a:cubicBezTo>
                <a:cubicBezTo>
                  <a:pt x="1927444" y="419876"/>
                  <a:pt x="1926908" y="424272"/>
                  <a:pt x="1926908" y="429225"/>
                </a:cubicBezTo>
                <a:cubicBezTo>
                  <a:pt x="1926908" y="434096"/>
                  <a:pt x="1927692" y="438450"/>
                  <a:pt x="1929260" y="442289"/>
                </a:cubicBezTo>
                <a:cubicBezTo>
                  <a:pt x="1930829" y="446127"/>
                  <a:pt x="1932954" y="449140"/>
                  <a:pt x="1935637" y="451328"/>
                </a:cubicBezTo>
                <a:cubicBezTo>
                  <a:pt x="1938320" y="453516"/>
                  <a:pt x="1941395" y="454609"/>
                  <a:pt x="1944862" y="454609"/>
                </a:cubicBezTo>
                <a:cubicBezTo>
                  <a:pt x="1948990" y="454609"/>
                  <a:pt x="1952271" y="453516"/>
                  <a:pt x="1954706" y="451328"/>
                </a:cubicBezTo>
                <a:cubicBezTo>
                  <a:pt x="1957142" y="449140"/>
                  <a:pt x="1958896" y="446148"/>
                  <a:pt x="1959969" y="442351"/>
                </a:cubicBezTo>
                <a:cubicBezTo>
                  <a:pt x="1961042" y="438553"/>
                  <a:pt x="1961579" y="434178"/>
                  <a:pt x="1961579" y="429225"/>
                </a:cubicBezTo>
                <a:cubicBezTo>
                  <a:pt x="1961579" y="424355"/>
                  <a:pt x="1960794" y="420000"/>
                  <a:pt x="1959226" y="416162"/>
                </a:cubicBezTo>
                <a:cubicBezTo>
                  <a:pt x="1957658" y="412323"/>
                  <a:pt x="1955532" y="409310"/>
                  <a:pt x="1952849" y="407122"/>
                </a:cubicBezTo>
                <a:cubicBezTo>
                  <a:pt x="1950166" y="404935"/>
                  <a:pt x="1947091" y="403841"/>
                  <a:pt x="1943624" y="403841"/>
                </a:cubicBezTo>
                <a:close/>
                <a:moveTo>
                  <a:pt x="1562624" y="403841"/>
                </a:moveTo>
                <a:cubicBezTo>
                  <a:pt x="1558579" y="403841"/>
                  <a:pt x="1555318" y="404914"/>
                  <a:pt x="1552842" y="407061"/>
                </a:cubicBezTo>
                <a:cubicBezTo>
                  <a:pt x="1550365" y="409207"/>
                  <a:pt x="1548590" y="412199"/>
                  <a:pt x="1547517" y="416038"/>
                </a:cubicBezTo>
                <a:cubicBezTo>
                  <a:pt x="1546444" y="419876"/>
                  <a:pt x="1545908" y="424272"/>
                  <a:pt x="1545908" y="429225"/>
                </a:cubicBezTo>
                <a:cubicBezTo>
                  <a:pt x="1545908" y="434096"/>
                  <a:pt x="1546692" y="438450"/>
                  <a:pt x="1548260" y="442289"/>
                </a:cubicBezTo>
                <a:cubicBezTo>
                  <a:pt x="1549829" y="446127"/>
                  <a:pt x="1551954" y="449140"/>
                  <a:pt x="1554637" y="451328"/>
                </a:cubicBezTo>
                <a:cubicBezTo>
                  <a:pt x="1557320" y="453516"/>
                  <a:pt x="1560395" y="454609"/>
                  <a:pt x="1563862" y="454609"/>
                </a:cubicBezTo>
                <a:cubicBezTo>
                  <a:pt x="1567990" y="454609"/>
                  <a:pt x="1571271" y="453516"/>
                  <a:pt x="1573706" y="451328"/>
                </a:cubicBezTo>
                <a:cubicBezTo>
                  <a:pt x="1576142" y="449140"/>
                  <a:pt x="1577896" y="446148"/>
                  <a:pt x="1578969" y="442351"/>
                </a:cubicBezTo>
                <a:cubicBezTo>
                  <a:pt x="1580042" y="438553"/>
                  <a:pt x="1580578" y="434178"/>
                  <a:pt x="1580578" y="429225"/>
                </a:cubicBezTo>
                <a:cubicBezTo>
                  <a:pt x="1580578" y="424355"/>
                  <a:pt x="1579794" y="420000"/>
                  <a:pt x="1578226" y="416162"/>
                </a:cubicBezTo>
                <a:cubicBezTo>
                  <a:pt x="1576657" y="412323"/>
                  <a:pt x="1574532" y="409310"/>
                  <a:pt x="1571849" y="407122"/>
                </a:cubicBezTo>
                <a:cubicBezTo>
                  <a:pt x="1569166" y="404935"/>
                  <a:pt x="1566091" y="403841"/>
                  <a:pt x="1562624" y="403841"/>
                </a:cubicBezTo>
                <a:close/>
                <a:moveTo>
                  <a:pt x="981599" y="403841"/>
                </a:moveTo>
                <a:cubicBezTo>
                  <a:pt x="977554" y="403841"/>
                  <a:pt x="974293" y="404914"/>
                  <a:pt x="971817" y="407061"/>
                </a:cubicBezTo>
                <a:cubicBezTo>
                  <a:pt x="969340" y="409207"/>
                  <a:pt x="967565" y="412199"/>
                  <a:pt x="966492" y="416038"/>
                </a:cubicBezTo>
                <a:cubicBezTo>
                  <a:pt x="965419" y="419876"/>
                  <a:pt x="964883" y="424272"/>
                  <a:pt x="964883" y="429225"/>
                </a:cubicBezTo>
                <a:cubicBezTo>
                  <a:pt x="964883" y="434096"/>
                  <a:pt x="965667" y="438450"/>
                  <a:pt x="967235" y="442289"/>
                </a:cubicBezTo>
                <a:cubicBezTo>
                  <a:pt x="968804" y="446127"/>
                  <a:pt x="970929" y="449140"/>
                  <a:pt x="973612" y="451328"/>
                </a:cubicBezTo>
                <a:cubicBezTo>
                  <a:pt x="976295" y="453516"/>
                  <a:pt x="979370" y="454609"/>
                  <a:pt x="982837" y="454609"/>
                </a:cubicBezTo>
                <a:cubicBezTo>
                  <a:pt x="986965" y="454609"/>
                  <a:pt x="990246" y="453516"/>
                  <a:pt x="992681" y="451328"/>
                </a:cubicBezTo>
                <a:cubicBezTo>
                  <a:pt x="995117" y="449140"/>
                  <a:pt x="996871" y="446148"/>
                  <a:pt x="997944" y="442351"/>
                </a:cubicBezTo>
                <a:cubicBezTo>
                  <a:pt x="999017" y="438553"/>
                  <a:pt x="999554" y="434178"/>
                  <a:pt x="999554" y="429225"/>
                </a:cubicBezTo>
                <a:cubicBezTo>
                  <a:pt x="999554" y="424355"/>
                  <a:pt x="998769" y="420000"/>
                  <a:pt x="997201" y="416162"/>
                </a:cubicBezTo>
                <a:cubicBezTo>
                  <a:pt x="995632" y="412323"/>
                  <a:pt x="993507" y="409310"/>
                  <a:pt x="990824" y="407122"/>
                </a:cubicBezTo>
                <a:cubicBezTo>
                  <a:pt x="988141" y="404935"/>
                  <a:pt x="985066" y="403841"/>
                  <a:pt x="981599" y="403841"/>
                </a:cubicBezTo>
                <a:close/>
                <a:moveTo>
                  <a:pt x="457724" y="403841"/>
                </a:moveTo>
                <a:cubicBezTo>
                  <a:pt x="453679" y="403841"/>
                  <a:pt x="450419" y="404914"/>
                  <a:pt x="447942" y="407061"/>
                </a:cubicBezTo>
                <a:cubicBezTo>
                  <a:pt x="445465" y="409207"/>
                  <a:pt x="443691" y="412199"/>
                  <a:pt x="442618" y="416038"/>
                </a:cubicBezTo>
                <a:cubicBezTo>
                  <a:pt x="441544" y="419876"/>
                  <a:pt x="441008" y="424272"/>
                  <a:pt x="441008" y="429225"/>
                </a:cubicBezTo>
                <a:cubicBezTo>
                  <a:pt x="441008" y="434096"/>
                  <a:pt x="441792" y="438450"/>
                  <a:pt x="443361" y="442289"/>
                </a:cubicBezTo>
                <a:cubicBezTo>
                  <a:pt x="444929" y="446127"/>
                  <a:pt x="447055" y="449140"/>
                  <a:pt x="449737" y="451328"/>
                </a:cubicBezTo>
                <a:cubicBezTo>
                  <a:pt x="452420" y="453516"/>
                  <a:pt x="455495" y="454609"/>
                  <a:pt x="458962" y="454609"/>
                </a:cubicBezTo>
                <a:cubicBezTo>
                  <a:pt x="463090" y="454609"/>
                  <a:pt x="466371" y="453516"/>
                  <a:pt x="468807" y="451328"/>
                </a:cubicBezTo>
                <a:cubicBezTo>
                  <a:pt x="471242" y="449140"/>
                  <a:pt x="472996" y="446148"/>
                  <a:pt x="474069" y="442351"/>
                </a:cubicBezTo>
                <a:cubicBezTo>
                  <a:pt x="475142" y="438553"/>
                  <a:pt x="475679" y="434178"/>
                  <a:pt x="475679" y="429225"/>
                </a:cubicBezTo>
                <a:cubicBezTo>
                  <a:pt x="475679" y="424355"/>
                  <a:pt x="474894" y="420000"/>
                  <a:pt x="473326" y="416162"/>
                </a:cubicBezTo>
                <a:cubicBezTo>
                  <a:pt x="471758" y="412323"/>
                  <a:pt x="469632" y="409310"/>
                  <a:pt x="466949" y="407122"/>
                </a:cubicBezTo>
                <a:cubicBezTo>
                  <a:pt x="464266" y="404935"/>
                  <a:pt x="461191" y="403841"/>
                  <a:pt x="457724" y="403841"/>
                </a:cubicBezTo>
                <a:close/>
                <a:moveTo>
                  <a:pt x="11640" y="401984"/>
                </a:moveTo>
                <a:cubicBezTo>
                  <a:pt x="13786" y="401984"/>
                  <a:pt x="15747" y="402520"/>
                  <a:pt x="17522" y="403593"/>
                </a:cubicBezTo>
                <a:cubicBezTo>
                  <a:pt x="19296" y="404667"/>
                  <a:pt x="20720" y="406070"/>
                  <a:pt x="21794" y="407803"/>
                </a:cubicBezTo>
                <a:cubicBezTo>
                  <a:pt x="22867" y="409537"/>
                  <a:pt x="23403" y="411477"/>
                  <a:pt x="23403" y="413623"/>
                </a:cubicBezTo>
                <a:cubicBezTo>
                  <a:pt x="23403" y="415770"/>
                  <a:pt x="22867" y="417709"/>
                  <a:pt x="21794" y="419443"/>
                </a:cubicBezTo>
                <a:cubicBezTo>
                  <a:pt x="20720" y="421177"/>
                  <a:pt x="19296" y="422580"/>
                  <a:pt x="17522" y="423653"/>
                </a:cubicBezTo>
                <a:cubicBezTo>
                  <a:pt x="15747" y="424726"/>
                  <a:pt x="13786" y="425263"/>
                  <a:pt x="11640" y="425263"/>
                </a:cubicBezTo>
                <a:cubicBezTo>
                  <a:pt x="9576" y="425263"/>
                  <a:pt x="7657" y="424726"/>
                  <a:pt x="5882" y="423653"/>
                </a:cubicBezTo>
                <a:cubicBezTo>
                  <a:pt x="4107" y="422580"/>
                  <a:pt x="2683" y="421177"/>
                  <a:pt x="1610" y="419443"/>
                </a:cubicBezTo>
                <a:cubicBezTo>
                  <a:pt x="537" y="417709"/>
                  <a:pt x="0" y="415770"/>
                  <a:pt x="0" y="413623"/>
                </a:cubicBezTo>
                <a:cubicBezTo>
                  <a:pt x="0" y="411477"/>
                  <a:pt x="537" y="409537"/>
                  <a:pt x="1610" y="407803"/>
                </a:cubicBezTo>
                <a:cubicBezTo>
                  <a:pt x="2683" y="406070"/>
                  <a:pt x="4107" y="404667"/>
                  <a:pt x="5882" y="403593"/>
                </a:cubicBezTo>
                <a:cubicBezTo>
                  <a:pt x="7657" y="402520"/>
                  <a:pt x="9576" y="401984"/>
                  <a:pt x="11640" y="401984"/>
                </a:cubicBezTo>
                <a:close/>
                <a:moveTo>
                  <a:pt x="492329" y="400745"/>
                </a:moveTo>
                <a:lnTo>
                  <a:pt x="521923" y="400745"/>
                </a:lnTo>
                <a:lnTo>
                  <a:pt x="521923" y="405079"/>
                </a:lnTo>
                <a:lnTo>
                  <a:pt x="513750" y="405079"/>
                </a:lnTo>
                <a:lnTo>
                  <a:pt x="513131" y="405698"/>
                </a:lnTo>
                <a:lnTo>
                  <a:pt x="525889" y="423625"/>
                </a:lnTo>
                <a:lnTo>
                  <a:pt x="540001" y="405698"/>
                </a:lnTo>
                <a:lnTo>
                  <a:pt x="539382" y="405079"/>
                </a:lnTo>
                <a:lnTo>
                  <a:pt x="531829" y="405079"/>
                </a:lnTo>
                <a:lnTo>
                  <a:pt x="531829" y="400745"/>
                </a:lnTo>
                <a:lnTo>
                  <a:pt x="553993" y="400745"/>
                </a:lnTo>
                <a:lnTo>
                  <a:pt x="553993" y="405079"/>
                </a:lnTo>
                <a:lnTo>
                  <a:pt x="547059" y="405079"/>
                </a:lnTo>
                <a:lnTo>
                  <a:pt x="528949" y="427924"/>
                </a:lnTo>
                <a:lnTo>
                  <a:pt x="547059" y="453371"/>
                </a:lnTo>
                <a:lnTo>
                  <a:pt x="555232" y="453371"/>
                </a:lnTo>
                <a:lnTo>
                  <a:pt x="555232" y="457705"/>
                </a:lnTo>
                <a:lnTo>
                  <a:pt x="525018" y="457705"/>
                </a:lnTo>
                <a:lnTo>
                  <a:pt x="525018" y="453371"/>
                </a:lnTo>
                <a:lnTo>
                  <a:pt x="533810" y="453371"/>
                </a:lnTo>
                <a:lnTo>
                  <a:pt x="534429" y="452752"/>
                </a:lnTo>
                <a:lnTo>
                  <a:pt x="520831" y="433645"/>
                </a:lnTo>
                <a:lnTo>
                  <a:pt x="506321" y="452752"/>
                </a:lnTo>
                <a:lnTo>
                  <a:pt x="506940" y="453371"/>
                </a:lnTo>
                <a:lnTo>
                  <a:pt x="515112" y="453371"/>
                </a:lnTo>
                <a:lnTo>
                  <a:pt x="515112" y="457705"/>
                </a:lnTo>
                <a:lnTo>
                  <a:pt x="492329" y="457705"/>
                </a:lnTo>
                <a:lnTo>
                  <a:pt x="492329" y="453371"/>
                </a:lnTo>
                <a:lnTo>
                  <a:pt x="499263" y="453371"/>
                </a:lnTo>
                <a:lnTo>
                  <a:pt x="517709" y="429258"/>
                </a:lnTo>
                <a:lnTo>
                  <a:pt x="500501" y="405079"/>
                </a:lnTo>
                <a:lnTo>
                  <a:pt x="492329" y="405079"/>
                </a:lnTo>
                <a:close/>
                <a:moveTo>
                  <a:pt x="2302726" y="399507"/>
                </a:moveTo>
                <a:cubicBezTo>
                  <a:pt x="2306688" y="399507"/>
                  <a:pt x="2310279" y="400064"/>
                  <a:pt x="2313499" y="401179"/>
                </a:cubicBezTo>
                <a:cubicBezTo>
                  <a:pt x="2316718" y="402293"/>
                  <a:pt x="2319298" y="404233"/>
                  <a:pt x="2321238" y="406999"/>
                </a:cubicBezTo>
                <a:cubicBezTo>
                  <a:pt x="2323178" y="409764"/>
                  <a:pt x="2324148" y="413665"/>
                  <a:pt x="2324148" y="418700"/>
                </a:cubicBezTo>
                <a:lnTo>
                  <a:pt x="2324148" y="448170"/>
                </a:lnTo>
                <a:cubicBezTo>
                  <a:pt x="2324148" y="449326"/>
                  <a:pt x="2324416" y="450482"/>
                  <a:pt x="2324953" y="451638"/>
                </a:cubicBezTo>
                <a:cubicBezTo>
                  <a:pt x="2325489" y="452793"/>
                  <a:pt x="2326542" y="453371"/>
                  <a:pt x="2328110" y="453371"/>
                </a:cubicBezTo>
                <a:cubicBezTo>
                  <a:pt x="2329266" y="453371"/>
                  <a:pt x="2330298" y="452958"/>
                  <a:pt x="2331206" y="452133"/>
                </a:cubicBezTo>
                <a:cubicBezTo>
                  <a:pt x="2332114" y="451307"/>
                  <a:pt x="2332981" y="450358"/>
                  <a:pt x="2333806" y="449285"/>
                </a:cubicBezTo>
                <a:lnTo>
                  <a:pt x="2337149" y="452133"/>
                </a:lnTo>
                <a:cubicBezTo>
                  <a:pt x="2336159" y="453536"/>
                  <a:pt x="2335086" y="454754"/>
                  <a:pt x="2333930" y="455786"/>
                </a:cubicBezTo>
                <a:cubicBezTo>
                  <a:pt x="2332774" y="456818"/>
                  <a:pt x="2331495" y="457602"/>
                  <a:pt x="2330091" y="458138"/>
                </a:cubicBezTo>
                <a:cubicBezTo>
                  <a:pt x="2328688" y="458675"/>
                  <a:pt x="2327078" y="458943"/>
                  <a:pt x="2325262" y="458943"/>
                </a:cubicBezTo>
                <a:cubicBezTo>
                  <a:pt x="2322455" y="458943"/>
                  <a:pt x="2320061" y="458324"/>
                  <a:pt x="2318080" y="457086"/>
                </a:cubicBezTo>
                <a:cubicBezTo>
                  <a:pt x="2316099" y="455848"/>
                  <a:pt x="2314819" y="453990"/>
                  <a:pt x="2314242" y="451514"/>
                </a:cubicBezTo>
                <a:cubicBezTo>
                  <a:pt x="2312343" y="453660"/>
                  <a:pt x="2309908" y="455435"/>
                  <a:pt x="2306936" y="456838"/>
                </a:cubicBezTo>
                <a:cubicBezTo>
                  <a:pt x="2303964" y="458242"/>
                  <a:pt x="2300415" y="458943"/>
                  <a:pt x="2296287" y="458943"/>
                </a:cubicBezTo>
                <a:cubicBezTo>
                  <a:pt x="2289766" y="458943"/>
                  <a:pt x="2284730" y="457333"/>
                  <a:pt x="2281180" y="454114"/>
                </a:cubicBezTo>
                <a:cubicBezTo>
                  <a:pt x="2277631" y="450895"/>
                  <a:pt x="2275856" y="447056"/>
                  <a:pt x="2275856" y="442598"/>
                </a:cubicBezTo>
                <a:cubicBezTo>
                  <a:pt x="2275856" y="438058"/>
                  <a:pt x="2277631" y="434199"/>
                  <a:pt x="2281180" y="431021"/>
                </a:cubicBezTo>
                <a:cubicBezTo>
                  <a:pt x="2284730" y="427842"/>
                  <a:pt x="2289766" y="426253"/>
                  <a:pt x="2296287" y="426253"/>
                </a:cubicBezTo>
                <a:cubicBezTo>
                  <a:pt x="2300415" y="426253"/>
                  <a:pt x="2303964" y="426955"/>
                  <a:pt x="2306936" y="428358"/>
                </a:cubicBezTo>
                <a:cubicBezTo>
                  <a:pt x="2309908" y="429762"/>
                  <a:pt x="2312343" y="431537"/>
                  <a:pt x="2314242" y="433683"/>
                </a:cubicBezTo>
                <a:lnTo>
                  <a:pt x="2314242" y="420557"/>
                </a:lnTo>
                <a:cubicBezTo>
                  <a:pt x="2314242" y="415522"/>
                  <a:pt x="2313313" y="411580"/>
                  <a:pt x="2311456" y="408732"/>
                </a:cubicBezTo>
                <a:cubicBezTo>
                  <a:pt x="2309598" y="405884"/>
                  <a:pt x="2306317" y="404460"/>
                  <a:pt x="2301612" y="404460"/>
                </a:cubicBezTo>
                <a:cubicBezTo>
                  <a:pt x="2299053" y="404460"/>
                  <a:pt x="2296679" y="404728"/>
                  <a:pt x="2294492" y="405265"/>
                </a:cubicBezTo>
                <a:cubicBezTo>
                  <a:pt x="2292304" y="405802"/>
                  <a:pt x="2290261" y="406772"/>
                  <a:pt x="2288362" y="408175"/>
                </a:cubicBezTo>
                <a:cubicBezTo>
                  <a:pt x="2289683" y="408918"/>
                  <a:pt x="2290612" y="409826"/>
                  <a:pt x="2291148" y="410899"/>
                </a:cubicBezTo>
                <a:cubicBezTo>
                  <a:pt x="2291685" y="411972"/>
                  <a:pt x="2291953" y="413128"/>
                  <a:pt x="2291953" y="414366"/>
                </a:cubicBezTo>
                <a:cubicBezTo>
                  <a:pt x="2291953" y="416182"/>
                  <a:pt x="2291334" y="417668"/>
                  <a:pt x="2290096" y="418824"/>
                </a:cubicBezTo>
                <a:cubicBezTo>
                  <a:pt x="2288858" y="419980"/>
                  <a:pt x="2287413" y="420557"/>
                  <a:pt x="2285762" y="420557"/>
                </a:cubicBezTo>
                <a:cubicBezTo>
                  <a:pt x="2284028" y="420557"/>
                  <a:pt x="2282563" y="419938"/>
                  <a:pt x="2281366" y="418700"/>
                </a:cubicBezTo>
                <a:cubicBezTo>
                  <a:pt x="2280169" y="417462"/>
                  <a:pt x="2279571" y="415770"/>
                  <a:pt x="2279571" y="413623"/>
                </a:cubicBezTo>
                <a:cubicBezTo>
                  <a:pt x="2279571" y="411477"/>
                  <a:pt x="2280231" y="409537"/>
                  <a:pt x="2281552" y="407803"/>
                </a:cubicBezTo>
                <a:cubicBezTo>
                  <a:pt x="2282873" y="406070"/>
                  <a:pt x="2284647" y="404584"/>
                  <a:pt x="2286876" y="403346"/>
                </a:cubicBezTo>
                <a:cubicBezTo>
                  <a:pt x="2289105" y="402108"/>
                  <a:pt x="2291602" y="401158"/>
                  <a:pt x="2294368" y="400498"/>
                </a:cubicBezTo>
                <a:cubicBezTo>
                  <a:pt x="2297133" y="399837"/>
                  <a:pt x="2299919" y="399507"/>
                  <a:pt x="2302726" y="399507"/>
                </a:cubicBezTo>
                <a:close/>
                <a:moveTo>
                  <a:pt x="2203285" y="399507"/>
                </a:moveTo>
                <a:cubicBezTo>
                  <a:pt x="2208898" y="399507"/>
                  <a:pt x="2213005" y="400745"/>
                  <a:pt x="2215606" y="403222"/>
                </a:cubicBezTo>
                <a:cubicBezTo>
                  <a:pt x="2218206" y="405698"/>
                  <a:pt x="2219754" y="408835"/>
                  <a:pt x="2220249" y="412633"/>
                </a:cubicBezTo>
                <a:cubicBezTo>
                  <a:pt x="2222643" y="408505"/>
                  <a:pt x="2225491" y="405286"/>
                  <a:pt x="2228793" y="402974"/>
                </a:cubicBezTo>
                <a:cubicBezTo>
                  <a:pt x="2232095" y="400663"/>
                  <a:pt x="2236388" y="399507"/>
                  <a:pt x="2241671" y="399507"/>
                </a:cubicBezTo>
                <a:cubicBezTo>
                  <a:pt x="2245963" y="399507"/>
                  <a:pt x="2249348" y="400229"/>
                  <a:pt x="2251824" y="401674"/>
                </a:cubicBezTo>
                <a:cubicBezTo>
                  <a:pt x="2254301" y="403119"/>
                  <a:pt x="2256076" y="405059"/>
                  <a:pt x="2257149" y="407494"/>
                </a:cubicBezTo>
                <a:cubicBezTo>
                  <a:pt x="2258222" y="409929"/>
                  <a:pt x="2258759" y="412633"/>
                  <a:pt x="2258759" y="415604"/>
                </a:cubicBezTo>
                <a:lnTo>
                  <a:pt x="2258759" y="452752"/>
                </a:lnTo>
                <a:lnTo>
                  <a:pt x="2259378" y="453371"/>
                </a:lnTo>
                <a:lnTo>
                  <a:pt x="2268665" y="453371"/>
                </a:lnTo>
                <a:lnTo>
                  <a:pt x="2268665" y="457705"/>
                </a:lnTo>
                <a:lnTo>
                  <a:pt x="2239566" y="457705"/>
                </a:lnTo>
                <a:lnTo>
                  <a:pt x="2239566" y="453371"/>
                </a:lnTo>
                <a:lnTo>
                  <a:pt x="2248233" y="453371"/>
                </a:lnTo>
                <a:lnTo>
                  <a:pt x="2248853" y="452752"/>
                </a:lnTo>
                <a:lnTo>
                  <a:pt x="2248853" y="418081"/>
                </a:lnTo>
                <a:cubicBezTo>
                  <a:pt x="2248853" y="414036"/>
                  <a:pt x="2248151" y="410858"/>
                  <a:pt x="2246748" y="408546"/>
                </a:cubicBezTo>
                <a:cubicBezTo>
                  <a:pt x="2245344" y="406235"/>
                  <a:pt x="2242744" y="405079"/>
                  <a:pt x="2238947" y="405079"/>
                </a:cubicBezTo>
                <a:cubicBezTo>
                  <a:pt x="2235480" y="405079"/>
                  <a:pt x="2232363" y="406256"/>
                  <a:pt x="2229598" y="408608"/>
                </a:cubicBezTo>
                <a:cubicBezTo>
                  <a:pt x="2226832" y="410961"/>
                  <a:pt x="2223757" y="414944"/>
                  <a:pt x="2220373" y="420557"/>
                </a:cubicBezTo>
                <a:lnTo>
                  <a:pt x="2220373" y="452752"/>
                </a:lnTo>
                <a:lnTo>
                  <a:pt x="2220992" y="453371"/>
                </a:lnTo>
                <a:lnTo>
                  <a:pt x="2229660" y="453371"/>
                </a:lnTo>
                <a:lnTo>
                  <a:pt x="2229660" y="457705"/>
                </a:lnTo>
                <a:lnTo>
                  <a:pt x="2201180" y="457705"/>
                </a:lnTo>
                <a:lnTo>
                  <a:pt x="2201180" y="453371"/>
                </a:lnTo>
                <a:lnTo>
                  <a:pt x="2209848" y="453371"/>
                </a:lnTo>
                <a:lnTo>
                  <a:pt x="2210467" y="452752"/>
                </a:lnTo>
                <a:lnTo>
                  <a:pt x="2210467" y="418081"/>
                </a:lnTo>
                <a:cubicBezTo>
                  <a:pt x="2210467" y="414036"/>
                  <a:pt x="2209765" y="410858"/>
                  <a:pt x="2208362" y="408546"/>
                </a:cubicBezTo>
                <a:cubicBezTo>
                  <a:pt x="2206958" y="406235"/>
                  <a:pt x="2204358" y="405079"/>
                  <a:pt x="2200561" y="405079"/>
                </a:cubicBezTo>
                <a:cubicBezTo>
                  <a:pt x="2197094" y="405079"/>
                  <a:pt x="2193977" y="406256"/>
                  <a:pt x="2191212" y="408608"/>
                </a:cubicBezTo>
                <a:cubicBezTo>
                  <a:pt x="2188447" y="410961"/>
                  <a:pt x="2185372" y="414944"/>
                  <a:pt x="2181987" y="420557"/>
                </a:cubicBezTo>
                <a:lnTo>
                  <a:pt x="2181987" y="452752"/>
                </a:lnTo>
                <a:lnTo>
                  <a:pt x="2182606" y="453371"/>
                </a:lnTo>
                <a:lnTo>
                  <a:pt x="2191274" y="453371"/>
                </a:lnTo>
                <a:lnTo>
                  <a:pt x="2191274" y="457705"/>
                </a:lnTo>
                <a:lnTo>
                  <a:pt x="2162175" y="457705"/>
                </a:lnTo>
                <a:lnTo>
                  <a:pt x="2162175" y="453371"/>
                </a:lnTo>
                <a:lnTo>
                  <a:pt x="2171462" y="453371"/>
                </a:lnTo>
                <a:lnTo>
                  <a:pt x="2172081" y="452752"/>
                </a:lnTo>
                <a:lnTo>
                  <a:pt x="2172081" y="405698"/>
                </a:lnTo>
                <a:lnTo>
                  <a:pt x="2171462" y="405079"/>
                </a:lnTo>
                <a:lnTo>
                  <a:pt x="2162175" y="405079"/>
                </a:lnTo>
                <a:lnTo>
                  <a:pt x="2162175" y="400745"/>
                </a:lnTo>
                <a:cubicBezTo>
                  <a:pt x="2164321" y="400745"/>
                  <a:pt x="2166406" y="400725"/>
                  <a:pt x="2168428" y="400684"/>
                </a:cubicBezTo>
                <a:cubicBezTo>
                  <a:pt x="2170451" y="400642"/>
                  <a:pt x="2172473" y="400580"/>
                  <a:pt x="2174496" y="400498"/>
                </a:cubicBezTo>
                <a:cubicBezTo>
                  <a:pt x="2176518" y="400415"/>
                  <a:pt x="2178603" y="400291"/>
                  <a:pt x="2180749" y="400126"/>
                </a:cubicBezTo>
                <a:lnTo>
                  <a:pt x="2181368" y="400745"/>
                </a:lnTo>
                <a:lnTo>
                  <a:pt x="2181368" y="412509"/>
                </a:lnTo>
                <a:lnTo>
                  <a:pt x="2181987" y="412509"/>
                </a:lnTo>
                <a:cubicBezTo>
                  <a:pt x="2184381" y="408629"/>
                  <a:pt x="2187188" y="405492"/>
                  <a:pt x="2190407" y="403098"/>
                </a:cubicBezTo>
                <a:cubicBezTo>
                  <a:pt x="2193627" y="400704"/>
                  <a:pt x="2197919" y="399507"/>
                  <a:pt x="2203285" y="399507"/>
                </a:cubicBezTo>
                <a:close/>
                <a:moveTo>
                  <a:pt x="2121751" y="399507"/>
                </a:moveTo>
                <a:cubicBezTo>
                  <a:pt x="2125713" y="399507"/>
                  <a:pt x="2129304" y="400064"/>
                  <a:pt x="2132524" y="401179"/>
                </a:cubicBezTo>
                <a:cubicBezTo>
                  <a:pt x="2135743" y="402293"/>
                  <a:pt x="2138323" y="404233"/>
                  <a:pt x="2140263" y="406999"/>
                </a:cubicBezTo>
                <a:cubicBezTo>
                  <a:pt x="2142203" y="409764"/>
                  <a:pt x="2143173" y="413665"/>
                  <a:pt x="2143173" y="418700"/>
                </a:cubicBezTo>
                <a:lnTo>
                  <a:pt x="2143173" y="448170"/>
                </a:lnTo>
                <a:cubicBezTo>
                  <a:pt x="2143173" y="449326"/>
                  <a:pt x="2143441" y="450482"/>
                  <a:pt x="2143978" y="451638"/>
                </a:cubicBezTo>
                <a:cubicBezTo>
                  <a:pt x="2144514" y="452793"/>
                  <a:pt x="2145567" y="453371"/>
                  <a:pt x="2147135" y="453371"/>
                </a:cubicBezTo>
                <a:cubicBezTo>
                  <a:pt x="2148291" y="453371"/>
                  <a:pt x="2149323" y="452958"/>
                  <a:pt x="2150231" y="452133"/>
                </a:cubicBezTo>
                <a:cubicBezTo>
                  <a:pt x="2151139" y="451307"/>
                  <a:pt x="2152006" y="450358"/>
                  <a:pt x="2152831" y="449285"/>
                </a:cubicBezTo>
                <a:lnTo>
                  <a:pt x="2156174" y="452133"/>
                </a:lnTo>
                <a:cubicBezTo>
                  <a:pt x="2155184" y="453536"/>
                  <a:pt x="2154111" y="454754"/>
                  <a:pt x="2152955" y="455786"/>
                </a:cubicBezTo>
                <a:cubicBezTo>
                  <a:pt x="2151799" y="456818"/>
                  <a:pt x="2150520" y="457602"/>
                  <a:pt x="2149116" y="458138"/>
                </a:cubicBezTo>
                <a:cubicBezTo>
                  <a:pt x="2147713" y="458675"/>
                  <a:pt x="2146103" y="458943"/>
                  <a:pt x="2144287" y="458943"/>
                </a:cubicBezTo>
                <a:cubicBezTo>
                  <a:pt x="2141480" y="458943"/>
                  <a:pt x="2139087" y="458324"/>
                  <a:pt x="2137105" y="457086"/>
                </a:cubicBezTo>
                <a:cubicBezTo>
                  <a:pt x="2135124" y="455848"/>
                  <a:pt x="2133844" y="453990"/>
                  <a:pt x="2133267" y="451514"/>
                </a:cubicBezTo>
                <a:cubicBezTo>
                  <a:pt x="2131368" y="453660"/>
                  <a:pt x="2128933" y="455435"/>
                  <a:pt x="2125961" y="456838"/>
                </a:cubicBezTo>
                <a:cubicBezTo>
                  <a:pt x="2122989" y="458242"/>
                  <a:pt x="2119440" y="458943"/>
                  <a:pt x="2115312" y="458943"/>
                </a:cubicBezTo>
                <a:cubicBezTo>
                  <a:pt x="2108791" y="458943"/>
                  <a:pt x="2103755" y="457333"/>
                  <a:pt x="2100206" y="454114"/>
                </a:cubicBezTo>
                <a:cubicBezTo>
                  <a:pt x="2096656" y="450895"/>
                  <a:pt x="2094881" y="447056"/>
                  <a:pt x="2094881" y="442598"/>
                </a:cubicBezTo>
                <a:cubicBezTo>
                  <a:pt x="2094881" y="438058"/>
                  <a:pt x="2096656" y="434199"/>
                  <a:pt x="2100206" y="431021"/>
                </a:cubicBezTo>
                <a:cubicBezTo>
                  <a:pt x="2103755" y="427842"/>
                  <a:pt x="2108791" y="426253"/>
                  <a:pt x="2115312" y="426253"/>
                </a:cubicBezTo>
                <a:cubicBezTo>
                  <a:pt x="2119440" y="426253"/>
                  <a:pt x="2122989" y="426955"/>
                  <a:pt x="2125961" y="428358"/>
                </a:cubicBezTo>
                <a:cubicBezTo>
                  <a:pt x="2128933" y="429762"/>
                  <a:pt x="2131368" y="431537"/>
                  <a:pt x="2133267" y="433683"/>
                </a:cubicBezTo>
                <a:lnTo>
                  <a:pt x="2133267" y="420557"/>
                </a:lnTo>
                <a:cubicBezTo>
                  <a:pt x="2133267" y="415522"/>
                  <a:pt x="2132338" y="411580"/>
                  <a:pt x="2130481" y="408732"/>
                </a:cubicBezTo>
                <a:cubicBezTo>
                  <a:pt x="2128623" y="405884"/>
                  <a:pt x="2125342" y="404460"/>
                  <a:pt x="2120637" y="404460"/>
                </a:cubicBezTo>
                <a:cubicBezTo>
                  <a:pt x="2118078" y="404460"/>
                  <a:pt x="2115704" y="404728"/>
                  <a:pt x="2113517" y="405265"/>
                </a:cubicBezTo>
                <a:cubicBezTo>
                  <a:pt x="2111329" y="405802"/>
                  <a:pt x="2109286" y="406772"/>
                  <a:pt x="2107387" y="408175"/>
                </a:cubicBezTo>
                <a:cubicBezTo>
                  <a:pt x="2108708" y="408918"/>
                  <a:pt x="2109637" y="409826"/>
                  <a:pt x="2110173" y="410899"/>
                </a:cubicBezTo>
                <a:cubicBezTo>
                  <a:pt x="2110710" y="411972"/>
                  <a:pt x="2110978" y="413128"/>
                  <a:pt x="2110978" y="414366"/>
                </a:cubicBezTo>
                <a:cubicBezTo>
                  <a:pt x="2110978" y="416182"/>
                  <a:pt x="2110359" y="417668"/>
                  <a:pt x="2109121" y="418824"/>
                </a:cubicBezTo>
                <a:cubicBezTo>
                  <a:pt x="2107883" y="419980"/>
                  <a:pt x="2106438" y="420557"/>
                  <a:pt x="2104787" y="420557"/>
                </a:cubicBezTo>
                <a:cubicBezTo>
                  <a:pt x="2103053" y="420557"/>
                  <a:pt x="2101588" y="419938"/>
                  <a:pt x="2100391" y="418700"/>
                </a:cubicBezTo>
                <a:cubicBezTo>
                  <a:pt x="2099194" y="417462"/>
                  <a:pt x="2098596" y="415770"/>
                  <a:pt x="2098596" y="413623"/>
                </a:cubicBezTo>
                <a:cubicBezTo>
                  <a:pt x="2098596" y="411477"/>
                  <a:pt x="2099256" y="409537"/>
                  <a:pt x="2100577" y="407803"/>
                </a:cubicBezTo>
                <a:cubicBezTo>
                  <a:pt x="2101898" y="406070"/>
                  <a:pt x="2103672" y="404584"/>
                  <a:pt x="2105901" y="403346"/>
                </a:cubicBezTo>
                <a:cubicBezTo>
                  <a:pt x="2108130" y="402108"/>
                  <a:pt x="2110627" y="401158"/>
                  <a:pt x="2113393" y="400498"/>
                </a:cubicBezTo>
                <a:cubicBezTo>
                  <a:pt x="2116158" y="399837"/>
                  <a:pt x="2118944" y="399507"/>
                  <a:pt x="2121751" y="399507"/>
                </a:cubicBezTo>
                <a:close/>
                <a:moveTo>
                  <a:pt x="2023548" y="399507"/>
                </a:moveTo>
                <a:cubicBezTo>
                  <a:pt x="2027841" y="399507"/>
                  <a:pt x="2031226" y="400229"/>
                  <a:pt x="2033702" y="401674"/>
                </a:cubicBezTo>
                <a:cubicBezTo>
                  <a:pt x="2036178" y="403119"/>
                  <a:pt x="2037953" y="405059"/>
                  <a:pt x="2039026" y="407494"/>
                </a:cubicBezTo>
                <a:cubicBezTo>
                  <a:pt x="2040100" y="409929"/>
                  <a:pt x="2040636" y="412633"/>
                  <a:pt x="2040636" y="415604"/>
                </a:cubicBezTo>
                <a:lnTo>
                  <a:pt x="2040636" y="452752"/>
                </a:lnTo>
                <a:lnTo>
                  <a:pt x="2041255" y="453371"/>
                </a:lnTo>
                <a:lnTo>
                  <a:pt x="2050542" y="453371"/>
                </a:lnTo>
                <a:lnTo>
                  <a:pt x="2050542" y="457705"/>
                </a:lnTo>
                <a:lnTo>
                  <a:pt x="2020824" y="457705"/>
                </a:lnTo>
                <a:lnTo>
                  <a:pt x="2020824" y="453371"/>
                </a:lnTo>
                <a:lnTo>
                  <a:pt x="2030111" y="453371"/>
                </a:lnTo>
                <a:lnTo>
                  <a:pt x="2030730" y="452752"/>
                </a:lnTo>
                <a:lnTo>
                  <a:pt x="2030730" y="418081"/>
                </a:lnTo>
                <a:cubicBezTo>
                  <a:pt x="2030730" y="414036"/>
                  <a:pt x="2030028" y="410858"/>
                  <a:pt x="2028625" y="408546"/>
                </a:cubicBezTo>
                <a:cubicBezTo>
                  <a:pt x="2027222" y="406235"/>
                  <a:pt x="2024622" y="405079"/>
                  <a:pt x="2020824" y="405079"/>
                </a:cubicBezTo>
                <a:cubicBezTo>
                  <a:pt x="2017357" y="405079"/>
                  <a:pt x="2014034" y="406256"/>
                  <a:pt x="2010856" y="408608"/>
                </a:cubicBezTo>
                <a:cubicBezTo>
                  <a:pt x="2007678" y="410961"/>
                  <a:pt x="2004397" y="414944"/>
                  <a:pt x="2001012" y="420557"/>
                </a:cubicBezTo>
                <a:lnTo>
                  <a:pt x="2001012" y="452752"/>
                </a:lnTo>
                <a:lnTo>
                  <a:pt x="2001631" y="453371"/>
                </a:lnTo>
                <a:lnTo>
                  <a:pt x="2010918" y="453371"/>
                </a:lnTo>
                <a:lnTo>
                  <a:pt x="2010918" y="457705"/>
                </a:lnTo>
                <a:lnTo>
                  <a:pt x="1981200" y="457705"/>
                </a:lnTo>
                <a:lnTo>
                  <a:pt x="1981200" y="453371"/>
                </a:lnTo>
                <a:lnTo>
                  <a:pt x="1990487" y="453371"/>
                </a:lnTo>
                <a:lnTo>
                  <a:pt x="1991106" y="452752"/>
                </a:lnTo>
                <a:lnTo>
                  <a:pt x="1991106" y="405698"/>
                </a:lnTo>
                <a:lnTo>
                  <a:pt x="1990487" y="405079"/>
                </a:lnTo>
                <a:lnTo>
                  <a:pt x="1981200" y="405079"/>
                </a:lnTo>
                <a:lnTo>
                  <a:pt x="1981200" y="400745"/>
                </a:lnTo>
                <a:cubicBezTo>
                  <a:pt x="1983346" y="400745"/>
                  <a:pt x="1985431" y="400725"/>
                  <a:pt x="1987453" y="400684"/>
                </a:cubicBezTo>
                <a:cubicBezTo>
                  <a:pt x="1989476" y="400642"/>
                  <a:pt x="1991498" y="400580"/>
                  <a:pt x="1993521" y="400498"/>
                </a:cubicBezTo>
                <a:cubicBezTo>
                  <a:pt x="1995543" y="400415"/>
                  <a:pt x="1997628" y="400291"/>
                  <a:pt x="1999774" y="400126"/>
                </a:cubicBezTo>
                <a:lnTo>
                  <a:pt x="2000393" y="400745"/>
                </a:lnTo>
                <a:lnTo>
                  <a:pt x="2000393" y="412509"/>
                </a:lnTo>
                <a:lnTo>
                  <a:pt x="2001012" y="412509"/>
                </a:lnTo>
                <a:cubicBezTo>
                  <a:pt x="2003406" y="408629"/>
                  <a:pt x="2006419" y="405492"/>
                  <a:pt x="2010052" y="403098"/>
                </a:cubicBezTo>
                <a:cubicBezTo>
                  <a:pt x="2013684" y="400704"/>
                  <a:pt x="2018183" y="399507"/>
                  <a:pt x="2023548" y="399507"/>
                </a:cubicBezTo>
                <a:close/>
                <a:moveTo>
                  <a:pt x="1944243" y="399507"/>
                </a:moveTo>
                <a:cubicBezTo>
                  <a:pt x="1949361" y="399507"/>
                  <a:pt x="1954067" y="400704"/>
                  <a:pt x="1958359" y="403098"/>
                </a:cubicBezTo>
                <a:cubicBezTo>
                  <a:pt x="1962652" y="405492"/>
                  <a:pt x="1966119" y="408918"/>
                  <a:pt x="1968760" y="413376"/>
                </a:cubicBezTo>
                <a:cubicBezTo>
                  <a:pt x="1971402" y="417833"/>
                  <a:pt x="1972723" y="423116"/>
                  <a:pt x="1972723" y="429225"/>
                </a:cubicBezTo>
                <a:cubicBezTo>
                  <a:pt x="1972723" y="435334"/>
                  <a:pt x="1971402" y="440617"/>
                  <a:pt x="1968760" y="445075"/>
                </a:cubicBezTo>
                <a:cubicBezTo>
                  <a:pt x="1966119" y="449532"/>
                  <a:pt x="1962652" y="452958"/>
                  <a:pt x="1958359" y="455352"/>
                </a:cubicBezTo>
                <a:cubicBezTo>
                  <a:pt x="1954067" y="457746"/>
                  <a:pt x="1949361" y="458943"/>
                  <a:pt x="1944243" y="458943"/>
                </a:cubicBezTo>
                <a:cubicBezTo>
                  <a:pt x="1939208" y="458943"/>
                  <a:pt x="1934523" y="457746"/>
                  <a:pt x="1930189" y="455352"/>
                </a:cubicBezTo>
                <a:cubicBezTo>
                  <a:pt x="1925855" y="452958"/>
                  <a:pt x="1922367" y="449532"/>
                  <a:pt x="1919726" y="445075"/>
                </a:cubicBezTo>
                <a:cubicBezTo>
                  <a:pt x="1917084" y="440617"/>
                  <a:pt x="1915763" y="435334"/>
                  <a:pt x="1915763" y="429225"/>
                </a:cubicBezTo>
                <a:cubicBezTo>
                  <a:pt x="1915763" y="423116"/>
                  <a:pt x="1917084" y="417833"/>
                  <a:pt x="1919726" y="413376"/>
                </a:cubicBezTo>
                <a:cubicBezTo>
                  <a:pt x="1922367" y="408918"/>
                  <a:pt x="1925855" y="405492"/>
                  <a:pt x="1930189" y="403098"/>
                </a:cubicBezTo>
                <a:cubicBezTo>
                  <a:pt x="1934523" y="400704"/>
                  <a:pt x="1939208" y="399507"/>
                  <a:pt x="1944243" y="399507"/>
                </a:cubicBezTo>
                <a:close/>
                <a:moveTo>
                  <a:pt x="1702651" y="399507"/>
                </a:moveTo>
                <a:cubicBezTo>
                  <a:pt x="1706614" y="399507"/>
                  <a:pt x="1710204" y="400064"/>
                  <a:pt x="1713424" y="401179"/>
                </a:cubicBezTo>
                <a:cubicBezTo>
                  <a:pt x="1716643" y="402293"/>
                  <a:pt x="1719223" y="404233"/>
                  <a:pt x="1721163" y="406999"/>
                </a:cubicBezTo>
                <a:cubicBezTo>
                  <a:pt x="1723103" y="409764"/>
                  <a:pt x="1724073" y="413665"/>
                  <a:pt x="1724073" y="418700"/>
                </a:cubicBezTo>
                <a:lnTo>
                  <a:pt x="1724073" y="448170"/>
                </a:lnTo>
                <a:cubicBezTo>
                  <a:pt x="1724073" y="449326"/>
                  <a:pt x="1724341" y="450482"/>
                  <a:pt x="1724878" y="451638"/>
                </a:cubicBezTo>
                <a:cubicBezTo>
                  <a:pt x="1725414" y="452793"/>
                  <a:pt x="1726467" y="453371"/>
                  <a:pt x="1728035" y="453371"/>
                </a:cubicBezTo>
                <a:cubicBezTo>
                  <a:pt x="1729191" y="453371"/>
                  <a:pt x="1730223" y="452958"/>
                  <a:pt x="1731131" y="452133"/>
                </a:cubicBezTo>
                <a:cubicBezTo>
                  <a:pt x="1732039" y="451307"/>
                  <a:pt x="1732906" y="450358"/>
                  <a:pt x="1733731" y="449285"/>
                </a:cubicBezTo>
                <a:lnTo>
                  <a:pt x="1737074" y="452133"/>
                </a:lnTo>
                <a:cubicBezTo>
                  <a:pt x="1736084" y="453536"/>
                  <a:pt x="1735011" y="454754"/>
                  <a:pt x="1733855" y="455786"/>
                </a:cubicBezTo>
                <a:cubicBezTo>
                  <a:pt x="1732699" y="456818"/>
                  <a:pt x="1731420" y="457602"/>
                  <a:pt x="1730016" y="458138"/>
                </a:cubicBezTo>
                <a:cubicBezTo>
                  <a:pt x="1728613" y="458675"/>
                  <a:pt x="1727003" y="458943"/>
                  <a:pt x="1725187" y="458943"/>
                </a:cubicBezTo>
                <a:cubicBezTo>
                  <a:pt x="1722381" y="458943"/>
                  <a:pt x="1719987" y="458324"/>
                  <a:pt x="1718005" y="457086"/>
                </a:cubicBezTo>
                <a:cubicBezTo>
                  <a:pt x="1716024" y="455848"/>
                  <a:pt x="1714745" y="453990"/>
                  <a:pt x="1714167" y="451514"/>
                </a:cubicBezTo>
                <a:cubicBezTo>
                  <a:pt x="1712268" y="453660"/>
                  <a:pt x="1709833" y="455435"/>
                  <a:pt x="1706861" y="456838"/>
                </a:cubicBezTo>
                <a:cubicBezTo>
                  <a:pt x="1703889" y="458242"/>
                  <a:pt x="1700340" y="458943"/>
                  <a:pt x="1696212" y="458943"/>
                </a:cubicBezTo>
                <a:cubicBezTo>
                  <a:pt x="1689691" y="458943"/>
                  <a:pt x="1684655" y="457333"/>
                  <a:pt x="1681106" y="454114"/>
                </a:cubicBezTo>
                <a:cubicBezTo>
                  <a:pt x="1677556" y="450895"/>
                  <a:pt x="1675781" y="447056"/>
                  <a:pt x="1675781" y="442598"/>
                </a:cubicBezTo>
                <a:cubicBezTo>
                  <a:pt x="1675781" y="438058"/>
                  <a:pt x="1677556" y="434199"/>
                  <a:pt x="1681106" y="431021"/>
                </a:cubicBezTo>
                <a:cubicBezTo>
                  <a:pt x="1684655" y="427842"/>
                  <a:pt x="1689691" y="426253"/>
                  <a:pt x="1696212" y="426253"/>
                </a:cubicBezTo>
                <a:cubicBezTo>
                  <a:pt x="1700340" y="426253"/>
                  <a:pt x="1703889" y="426955"/>
                  <a:pt x="1706861" y="428358"/>
                </a:cubicBezTo>
                <a:cubicBezTo>
                  <a:pt x="1709833" y="429762"/>
                  <a:pt x="1712268" y="431537"/>
                  <a:pt x="1714167" y="433683"/>
                </a:cubicBezTo>
                <a:lnTo>
                  <a:pt x="1714167" y="420557"/>
                </a:lnTo>
                <a:cubicBezTo>
                  <a:pt x="1714167" y="415522"/>
                  <a:pt x="1713238" y="411580"/>
                  <a:pt x="1711381" y="408732"/>
                </a:cubicBezTo>
                <a:cubicBezTo>
                  <a:pt x="1709523" y="405884"/>
                  <a:pt x="1706242" y="404460"/>
                  <a:pt x="1701537" y="404460"/>
                </a:cubicBezTo>
                <a:cubicBezTo>
                  <a:pt x="1698978" y="404460"/>
                  <a:pt x="1696604" y="404728"/>
                  <a:pt x="1694417" y="405265"/>
                </a:cubicBezTo>
                <a:cubicBezTo>
                  <a:pt x="1692229" y="405802"/>
                  <a:pt x="1690186" y="406772"/>
                  <a:pt x="1688287" y="408175"/>
                </a:cubicBezTo>
                <a:cubicBezTo>
                  <a:pt x="1689608" y="408918"/>
                  <a:pt x="1690537" y="409826"/>
                  <a:pt x="1691073" y="410899"/>
                </a:cubicBezTo>
                <a:cubicBezTo>
                  <a:pt x="1691610" y="411972"/>
                  <a:pt x="1691878" y="413128"/>
                  <a:pt x="1691878" y="414366"/>
                </a:cubicBezTo>
                <a:cubicBezTo>
                  <a:pt x="1691878" y="416182"/>
                  <a:pt x="1691259" y="417668"/>
                  <a:pt x="1690021" y="418824"/>
                </a:cubicBezTo>
                <a:cubicBezTo>
                  <a:pt x="1688783" y="419980"/>
                  <a:pt x="1687338" y="420557"/>
                  <a:pt x="1685687" y="420557"/>
                </a:cubicBezTo>
                <a:cubicBezTo>
                  <a:pt x="1683954" y="420557"/>
                  <a:pt x="1682488" y="419938"/>
                  <a:pt x="1681291" y="418700"/>
                </a:cubicBezTo>
                <a:cubicBezTo>
                  <a:pt x="1680094" y="417462"/>
                  <a:pt x="1679496" y="415770"/>
                  <a:pt x="1679496" y="413623"/>
                </a:cubicBezTo>
                <a:cubicBezTo>
                  <a:pt x="1679496" y="411477"/>
                  <a:pt x="1680156" y="409537"/>
                  <a:pt x="1681477" y="407803"/>
                </a:cubicBezTo>
                <a:cubicBezTo>
                  <a:pt x="1682798" y="406070"/>
                  <a:pt x="1684573" y="404584"/>
                  <a:pt x="1686801" y="403346"/>
                </a:cubicBezTo>
                <a:cubicBezTo>
                  <a:pt x="1689030" y="402108"/>
                  <a:pt x="1691528" y="401158"/>
                  <a:pt x="1694293" y="400498"/>
                </a:cubicBezTo>
                <a:cubicBezTo>
                  <a:pt x="1697058" y="399837"/>
                  <a:pt x="1699844" y="399507"/>
                  <a:pt x="1702651" y="399507"/>
                </a:cubicBezTo>
                <a:close/>
                <a:moveTo>
                  <a:pt x="1563243" y="399507"/>
                </a:moveTo>
                <a:cubicBezTo>
                  <a:pt x="1568361" y="399507"/>
                  <a:pt x="1573067" y="400704"/>
                  <a:pt x="1577359" y="403098"/>
                </a:cubicBezTo>
                <a:cubicBezTo>
                  <a:pt x="1581652" y="405492"/>
                  <a:pt x="1585119" y="408918"/>
                  <a:pt x="1587760" y="413376"/>
                </a:cubicBezTo>
                <a:cubicBezTo>
                  <a:pt x="1590402" y="417833"/>
                  <a:pt x="1591723" y="423116"/>
                  <a:pt x="1591723" y="429225"/>
                </a:cubicBezTo>
                <a:cubicBezTo>
                  <a:pt x="1591723" y="435334"/>
                  <a:pt x="1590402" y="440617"/>
                  <a:pt x="1587760" y="445075"/>
                </a:cubicBezTo>
                <a:cubicBezTo>
                  <a:pt x="1585119" y="449532"/>
                  <a:pt x="1581652" y="452958"/>
                  <a:pt x="1577359" y="455352"/>
                </a:cubicBezTo>
                <a:cubicBezTo>
                  <a:pt x="1573067" y="457746"/>
                  <a:pt x="1568361" y="458943"/>
                  <a:pt x="1563243" y="458943"/>
                </a:cubicBezTo>
                <a:cubicBezTo>
                  <a:pt x="1558207" y="458943"/>
                  <a:pt x="1553523" y="457746"/>
                  <a:pt x="1549189" y="455352"/>
                </a:cubicBezTo>
                <a:cubicBezTo>
                  <a:pt x="1544855" y="452958"/>
                  <a:pt x="1541367" y="449532"/>
                  <a:pt x="1538726" y="445075"/>
                </a:cubicBezTo>
                <a:cubicBezTo>
                  <a:pt x="1536084" y="440617"/>
                  <a:pt x="1534763" y="435334"/>
                  <a:pt x="1534763" y="429225"/>
                </a:cubicBezTo>
                <a:cubicBezTo>
                  <a:pt x="1534763" y="423116"/>
                  <a:pt x="1536084" y="417833"/>
                  <a:pt x="1538726" y="413376"/>
                </a:cubicBezTo>
                <a:cubicBezTo>
                  <a:pt x="1541367" y="408918"/>
                  <a:pt x="1544855" y="405492"/>
                  <a:pt x="1549189" y="403098"/>
                </a:cubicBezTo>
                <a:cubicBezTo>
                  <a:pt x="1553523" y="400704"/>
                  <a:pt x="1558207" y="399507"/>
                  <a:pt x="1563243" y="399507"/>
                </a:cubicBezTo>
                <a:close/>
                <a:moveTo>
                  <a:pt x="982218" y="399507"/>
                </a:moveTo>
                <a:cubicBezTo>
                  <a:pt x="987336" y="399507"/>
                  <a:pt x="992042" y="400704"/>
                  <a:pt x="996334" y="403098"/>
                </a:cubicBezTo>
                <a:cubicBezTo>
                  <a:pt x="1000627" y="405492"/>
                  <a:pt x="1004094" y="408918"/>
                  <a:pt x="1006735" y="413376"/>
                </a:cubicBezTo>
                <a:cubicBezTo>
                  <a:pt x="1009377" y="417833"/>
                  <a:pt x="1010698" y="423116"/>
                  <a:pt x="1010698" y="429225"/>
                </a:cubicBezTo>
                <a:cubicBezTo>
                  <a:pt x="1010698" y="435334"/>
                  <a:pt x="1009377" y="440617"/>
                  <a:pt x="1006735" y="445075"/>
                </a:cubicBezTo>
                <a:cubicBezTo>
                  <a:pt x="1004094" y="449532"/>
                  <a:pt x="1000627" y="452958"/>
                  <a:pt x="996334" y="455352"/>
                </a:cubicBezTo>
                <a:cubicBezTo>
                  <a:pt x="992042" y="457746"/>
                  <a:pt x="987336" y="458943"/>
                  <a:pt x="982218" y="458943"/>
                </a:cubicBezTo>
                <a:cubicBezTo>
                  <a:pt x="977183" y="458943"/>
                  <a:pt x="972498" y="457746"/>
                  <a:pt x="968164" y="455352"/>
                </a:cubicBezTo>
                <a:cubicBezTo>
                  <a:pt x="963830" y="452958"/>
                  <a:pt x="960342" y="449532"/>
                  <a:pt x="957701" y="445075"/>
                </a:cubicBezTo>
                <a:cubicBezTo>
                  <a:pt x="955059" y="440617"/>
                  <a:pt x="953738" y="435334"/>
                  <a:pt x="953738" y="429225"/>
                </a:cubicBezTo>
                <a:cubicBezTo>
                  <a:pt x="953738" y="423116"/>
                  <a:pt x="955059" y="417833"/>
                  <a:pt x="957701" y="413376"/>
                </a:cubicBezTo>
                <a:cubicBezTo>
                  <a:pt x="960342" y="408918"/>
                  <a:pt x="963830" y="405492"/>
                  <a:pt x="968164" y="403098"/>
                </a:cubicBezTo>
                <a:cubicBezTo>
                  <a:pt x="972498" y="400704"/>
                  <a:pt x="977183" y="399507"/>
                  <a:pt x="982218" y="399507"/>
                </a:cubicBezTo>
                <a:close/>
                <a:moveTo>
                  <a:pt x="458343" y="399507"/>
                </a:moveTo>
                <a:cubicBezTo>
                  <a:pt x="463461" y="399507"/>
                  <a:pt x="468167" y="400704"/>
                  <a:pt x="472459" y="403098"/>
                </a:cubicBezTo>
                <a:cubicBezTo>
                  <a:pt x="476752" y="405492"/>
                  <a:pt x="480219" y="408918"/>
                  <a:pt x="482861" y="413376"/>
                </a:cubicBezTo>
                <a:cubicBezTo>
                  <a:pt x="485502" y="417833"/>
                  <a:pt x="486823" y="423116"/>
                  <a:pt x="486823" y="429225"/>
                </a:cubicBezTo>
                <a:cubicBezTo>
                  <a:pt x="486823" y="435334"/>
                  <a:pt x="485502" y="440617"/>
                  <a:pt x="482861" y="445075"/>
                </a:cubicBezTo>
                <a:cubicBezTo>
                  <a:pt x="480219" y="449532"/>
                  <a:pt x="476752" y="452958"/>
                  <a:pt x="472459" y="455352"/>
                </a:cubicBezTo>
                <a:cubicBezTo>
                  <a:pt x="468167" y="457746"/>
                  <a:pt x="463461" y="458943"/>
                  <a:pt x="458343" y="458943"/>
                </a:cubicBezTo>
                <a:cubicBezTo>
                  <a:pt x="453308" y="458943"/>
                  <a:pt x="448623" y="457746"/>
                  <a:pt x="444289" y="455352"/>
                </a:cubicBezTo>
                <a:cubicBezTo>
                  <a:pt x="439955" y="452958"/>
                  <a:pt x="436468" y="449532"/>
                  <a:pt x="433826" y="445075"/>
                </a:cubicBezTo>
                <a:cubicBezTo>
                  <a:pt x="431184" y="440617"/>
                  <a:pt x="429864" y="435334"/>
                  <a:pt x="429864" y="429225"/>
                </a:cubicBezTo>
                <a:cubicBezTo>
                  <a:pt x="429864" y="423116"/>
                  <a:pt x="431184" y="417833"/>
                  <a:pt x="433826" y="413376"/>
                </a:cubicBezTo>
                <a:cubicBezTo>
                  <a:pt x="436468" y="408918"/>
                  <a:pt x="439955" y="405492"/>
                  <a:pt x="444289" y="403098"/>
                </a:cubicBezTo>
                <a:cubicBezTo>
                  <a:pt x="448623" y="400704"/>
                  <a:pt x="453308" y="399507"/>
                  <a:pt x="458343" y="399507"/>
                </a:cubicBezTo>
                <a:close/>
                <a:moveTo>
                  <a:pt x="1337977" y="379076"/>
                </a:moveTo>
                <a:lnTo>
                  <a:pt x="1337358" y="379695"/>
                </a:lnTo>
                <a:lnTo>
                  <a:pt x="1337358" y="413747"/>
                </a:lnTo>
                <a:lnTo>
                  <a:pt x="1337358" y="414985"/>
                </a:lnTo>
                <a:lnTo>
                  <a:pt x="1349740" y="414985"/>
                </a:lnTo>
                <a:cubicBezTo>
                  <a:pt x="1353785" y="414985"/>
                  <a:pt x="1357438" y="414490"/>
                  <a:pt x="1360699" y="413499"/>
                </a:cubicBezTo>
                <a:cubicBezTo>
                  <a:pt x="1363959" y="412509"/>
                  <a:pt x="1366560" y="410713"/>
                  <a:pt x="1368500" y="408113"/>
                </a:cubicBezTo>
                <a:cubicBezTo>
                  <a:pt x="1370440" y="405513"/>
                  <a:pt x="1371410" y="401819"/>
                  <a:pt x="1371410" y="397031"/>
                </a:cubicBezTo>
                <a:cubicBezTo>
                  <a:pt x="1371410" y="392903"/>
                  <a:pt x="1370419" y="389519"/>
                  <a:pt x="1368438" y="386877"/>
                </a:cubicBezTo>
                <a:cubicBezTo>
                  <a:pt x="1366457" y="384235"/>
                  <a:pt x="1363815" y="382275"/>
                  <a:pt x="1360513" y="380995"/>
                </a:cubicBezTo>
                <a:cubicBezTo>
                  <a:pt x="1357211" y="379716"/>
                  <a:pt x="1353620" y="379076"/>
                  <a:pt x="1349740" y="379076"/>
                </a:cubicBezTo>
                <a:close/>
                <a:moveTo>
                  <a:pt x="890302" y="379076"/>
                </a:moveTo>
                <a:lnTo>
                  <a:pt x="889683" y="379695"/>
                </a:lnTo>
                <a:lnTo>
                  <a:pt x="889683" y="412509"/>
                </a:lnTo>
                <a:lnTo>
                  <a:pt x="903303" y="412509"/>
                </a:lnTo>
                <a:cubicBezTo>
                  <a:pt x="907348" y="412509"/>
                  <a:pt x="911001" y="411993"/>
                  <a:pt x="914262" y="410961"/>
                </a:cubicBezTo>
                <a:cubicBezTo>
                  <a:pt x="917523" y="409929"/>
                  <a:pt x="920123" y="408134"/>
                  <a:pt x="922063" y="405575"/>
                </a:cubicBezTo>
                <a:cubicBezTo>
                  <a:pt x="924003" y="403016"/>
                  <a:pt x="924973" y="399548"/>
                  <a:pt x="924973" y="395173"/>
                </a:cubicBezTo>
                <a:cubicBezTo>
                  <a:pt x="924973" y="391459"/>
                  <a:pt x="923982" y="388425"/>
                  <a:pt x="922001" y="386072"/>
                </a:cubicBezTo>
                <a:cubicBezTo>
                  <a:pt x="920020" y="383719"/>
                  <a:pt x="917378" y="381965"/>
                  <a:pt x="914076" y="380810"/>
                </a:cubicBezTo>
                <a:cubicBezTo>
                  <a:pt x="910774" y="379654"/>
                  <a:pt x="907183" y="379076"/>
                  <a:pt x="903303" y="379076"/>
                </a:cubicBezTo>
                <a:close/>
                <a:moveTo>
                  <a:pt x="366427" y="379076"/>
                </a:moveTo>
                <a:lnTo>
                  <a:pt x="365808" y="379695"/>
                </a:lnTo>
                <a:lnTo>
                  <a:pt x="365808" y="412509"/>
                </a:lnTo>
                <a:lnTo>
                  <a:pt x="379429" y="412509"/>
                </a:lnTo>
                <a:cubicBezTo>
                  <a:pt x="383474" y="412509"/>
                  <a:pt x="387126" y="411993"/>
                  <a:pt x="390387" y="410961"/>
                </a:cubicBezTo>
                <a:cubicBezTo>
                  <a:pt x="393648" y="409929"/>
                  <a:pt x="396248" y="408134"/>
                  <a:pt x="398188" y="405575"/>
                </a:cubicBezTo>
                <a:cubicBezTo>
                  <a:pt x="400128" y="403016"/>
                  <a:pt x="401098" y="399548"/>
                  <a:pt x="401098" y="395173"/>
                </a:cubicBezTo>
                <a:cubicBezTo>
                  <a:pt x="401098" y="391459"/>
                  <a:pt x="400107" y="388425"/>
                  <a:pt x="398126" y="386072"/>
                </a:cubicBezTo>
                <a:cubicBezTo>
                  <a:pt x="396145" y="383719"/>
                  <a:pt x="393503" y="381965"/>
                  <a:pt x="390201" y="380810"/>
                </a:cubicBezTo>
                <a:cubicBezTo>
                  <a:pt x="386899" y="379654"/>
                  <a:pt x="383308" y="379076"/>
                  <a:pt x="379429" y="379076"/>
                </a:cubicBezTo>
                <a:close/>
                <a:moveTo>
                  <a:pt x="1258824" y="378457"/>
                </a:moveTo>
                <a:cubicBezTo>
                  <a:pt x="1253211" y="378457"/>
                  <a:pt x="1248402" y="380046"/>
                  <a:pt x="1244398" y="383224"/>
                </a:cubicBezTo>
                <a:cubicBezTo>
                  <a:pt x="1240395" y="386402"/>
                  <a:pt x="1237361" y="390819"/>
                  <a:pt x="1235297" y="396473"/>
                </a:cubicBezTo>
                <a:cubicBezTo>
                  <a:pt x="1233234" y="402128"/>
                  <a:pt x="1232202" y="408712"/>
                  <a:pt x="1232202" y="416224"/>
                </a:cubicBezTo>
                <a:cubicBezTo>
                  <a:pt x="1232202" y="423405"/>
                  <a:pt x="1233295" y="429844"/>
                  <a:pt x="1235483" y="435540"/>
                </a:cubicBezTo>
                <a:cubicBezTo>
                  <a:pt x="1237671" y="441236"/>
                  <a:pt x="1240931" y="445735"/>
                  <a:pt x="1245265" y="449037"/>
                </a:cubicBezTo>
                <a:cubicBezTo>
                  <a:pt x="1249599" y="452339"/>
                  <a:pt x="1254944" y="453990"/>
                  <a:pt x="1261301" y="453990"/>
                </a:cubicBezTo>
                <a:cubicBezTo>
                  <a:pt x="1266997" y="453990"/>
                  <a:pt x="1271826" y="452401"/>
                  <a:pt x="1275788" y="449223"/>
                </a:cubicBezTo>
                <a:cubicBezTo>
                  <a:pt x="1279750" y="446045"/>
                  <a:pt x="1282764" y="441628"/>
                  <a:pt x="1284827" y="435974"/>
                </a:cubicBezTo>
                <a:cubicBezTo>
                  <a:pt x="1286891" y="430319"/>
                  <a:pt x="1287923" y="423736"/>
                  <a:pt x="1287923" y="416224"/>
                </a:cubicBezTo>
                <a:cubicBezTo>
                  <a:pt x="1287923" y="409042"/>
                  <a:pt x="1286829" y="402603"/>
                  <a:pt x="1284642" y="396907"/>
                </a:cubicBezTo>
                <a:cubicBezTo>
                  <a:pt x="1282454" y="391211"/>
                  <a:pt x="1279193" y="386712"/>
                  <a:pt x="1274859" y="383410"/>
                </a:cubicBezTo>
                <a:cubicBezTo>
                  <a:pt x="1270526" y="380108"/>
                  <a:pt x="1265180" y="378457"/>
                  <a:pt x="1258824" y="378457"/>
                </a:cubicBezTo>
                <a:close/>
                <a:moveTo>
                  <a:pt x="715899" y="378457"/>
                </a:moveTo>
                <a:cubicBezTo>
                  <a:pt x="710286" y="378457"/>
                  <a:pt x="705477" y="380046"/>
                  <a:pt x="701473" y="383224"/>
                </a:cubicBezTo>
                <a:cubicBezTo>
                  <a:pt x="697470" y="386402"/>
                  <a:pt x="694436" y="390819"/>
                  <a:pt x="692372" y="396473"/>
                </a:cubicBezTo>
                <a:cubicBezTo>
                  <a:pt x="690309" y="402128"/>
                  <a:pt x="689277" y="408712"/>
                  <a:pt x="689277" y="416224"/>
                </a:cubicBezTo>
                <a:cubicBezTo>
                  <a:pt x="689277" y="423405"/>
                  <a:pt x="690370" y="429844"/>
                  <a:pt x="692558" y="435540"/>
                </a:cubicBezTo>
                <a:cubicBezTo>
                  <a:pt x="694746" y="441236"/>
                  <a:pt x="698006" y="445735"/>
                  <a:pt x="702340" y="449037"/>
                </a:cubicBezTo>
                <a:cubicBezTo>
                  <a:pt x="706674" y="452339"/>
                  <a:pt x="712019" y="453990"/>
                  <a:pt x="718376" y="453990"/>
                </a:cubicBezTo>
                <a:cubicBezTo>
                  <a:pt x="724071" y="453990"/>
                  <a:pt x="728901" y="452401"/>
                  <a:pt x="732863" y="449223"/>
                </a:cubicBezTo>
                <a:cubicBezTo>
                  <a:pt x="736826" y="446045"/>
                  <a:pt x="739839" y="441628"/>
                  <a:pt x="741902" y="435974"/>
                </a:cubicBezTo>
                <a:cubicBezTo>
                  <a:pt x="743966" y="430319"/>
                  <a:pt x="744998" y="423736"/>
                  <a:pt x="744998" y="416224"/>
                </a:cubicBezTo>
                <a:cubicBezTo>
                  <a:pt x="744998" y="409042"/>
                  <a:pt x="743904" y="402603"/>
                  <a:pt x="741717" y="396907"/>
                </a:cubicBezTo>
                <a:cubicBezTo>
                  <a:pt x="739529" y="391211"/>
                  <a:pt x="736268" y="386712"/>
                  <a:pt x="731934" y="383410"/>
                </a:cubicBezTo>
                <a:cubicBezTo>
                  <a:pt x="727601" y="380108"/>
                  <a:pt x="722255" y="378457"/>
                  <a:pt x="715899" y="378457"/>
                </a:cubicBezTo>
                <a:close/>
                <a:moveTo>
                  <a:pt x="1401290" y="374742"/>
                </a:moveTo>
                <a:lnTo>
                  <a:pt x="1464440" y="374742"/>
                </a:lnTo>
                <a:lnTo>
                  <a:pt x="1468898" y="394554"/>
                </a:lnTo>
                <a:lnTo>
                  <a:pt x="1464812" y="395792"/>
                </a:lnTo>
                <a:cubicBezTo>
                  <a:pt x="1463656" y="391417"/>
                  <a:pt x="1462108" y="388033"/>
                  <a:pt x="1460168" y="385639"/>
                </a:cubicBezTo>
                <a:cubicBezTo>
                  <a:pt x="1458228" y="383245"/>
                  <a:pt x="1455525" y="381553"/>
                  <a:pt x="1452058" y="380562"/>
                </a:cubicBezTo>
                <a:cubicBezTo>
                  <a:pt x="1448591" y="379571"/>
                  <a:pt x="1444050" y="379076"/>
                  <a:pt x="1438437" y="379076"/>
                </a:cubicBezTo>
                <a:lnTo>
                  <a:pt x="1438437" y="452752"/>
                </a:lnTo>
                <a:lnTo>
                  <a:pt x="1439056" y="453371"/>
                </a:lnTo>
                <a:lnTo>
                  <a:pt x="1448962" y="453371"/>
                </a:lnTo>
                <a:lnTo>
                  <a:pt x="1448962" y="457705"/>
                </a:lnTo>
                <a:lnTo>
                  <a:pt x="1416768" y="457705"/>
                </a:lnTo>
                <a:lnTo>
                  <a:pt x="1416768" y="453371"/>
                </a:lnTo>
                <a:lnTo>
                  <a:pt x="1426674" y="453371"/>
                </a:lnTo>
                <a:lnTo>
                  <a:pt x="1427293" y="452752"/>
                </a:lnTo>
                <a:lnTo>
                  <a:pt x="1427293" y="379076"/>
                </a:lnTo>
                <a:cubicBezTo>
                  <a:pt x="1421679" y="379076"/>
                  <a:pt x="1417160" y="379571"/>
                  <a:pt x="1413734" y="380562"/>
                </a:cubicBezTo>
                <a:cubicBezTo>
                  <a:pt x="1410308" y="381553"/>
                  <a:pt x="1407605" y="383245"/>
                  <a:pt x="1405623" y="385639"/>
                </a:cubicBezTo>
                <a:cubicBezTo>
                  <a:pt x="1403642" y="388033"/>
                  <a:pt x="1402074" y="391417"/>
                  <a:pt x="1400918" y="395792"/>
                </a:cubicBezTo>
                <a:lnTo>
                  <a:pt x="1396832" y="394554"/>
                </a:lnTo>
                <a:close/>
                <a:moveTo>
                  <a:pt x="1315688" y="374742"/>
                </a:moveTo>
                <a:lnTo>
                  <a:pt x="1352217" y="374742"/>
                </a:lnTo>
                <a:cubicBezTo>
                  <a:pt x="1355766" y="374742"/>
                  <a:pt x="1359357" y="375093"/>
                  <a:pt x="1362989" y="375795"/>
                </a:cubicBezTo>
                <a:cubicBezTo>
                  <a:pt x="1366622" y="376496"/>
                  <a:pt x="1369965" y="377652"/>
                  <a:pt x="1373019" y="379262"/>
                </a:cubicBezTo>
                <a:cubicBezTo>
                  <a:pt x="1376074" y="380872"/>
                  <a:pt x="1378529" y="383038"/>
                  <a:pt x="1380387" y="385763"/>
                </a:cubicBezTo>
                <a:cubicBezTo>
                  <a:pt x="1382244" y="388487"/>
                  <a:pt x="1383173" y="391913"/>
                  <a:pt x="1383173" y="396040"/>
                </a:cubicBezTo>
                <a:cubicBezTo>
                  <a:pt x="1383173" y="400002"/>
                  <a:pt x="1382182" y="403449"/>
                  <a:pt x="1380201" y="406379"/>
                </a:cubicBezTo>
                <a:cubicBezTo>
                  <a:pt x="1378220" y="409310"/>
                  <a:pt x="1375661" y="411725"/>
                  <a:pt x="1372524" y="413623"/>
                </a:cubicBezTo>
                <a:cubicBezTo>
                  <a:pt x="1369387" y="415522"/>
                  <a:pt x="1366023" y="416946"/>
                  <a:pt x="1362432" y="417895"/>
                </a:cubicBezTo>
                <a:lnTo>
                  <a:pt x="1361378" y="418042"/>
                </a:lnTo>
                <a:lnTo>
                  <a:pt x="1387507" y="453371"/>
                </a:lnTo>
                <a:lnTo>
                  <a:pt x="1396794" y="453371"/>
                </a:lnTo>
                <a:lnTo>
                  <a:pt x="1396794" y="457705"/>
                </a:lnTo>
                <a:lnTo>
                  <a:pt x="1362866" y="457705"/>
                </a:lnTo>
                <a:lnTo>
                  <a:pt x="1362866" y="453371"/>
                </a:lnTo>
                <a:lnTo>
                  <a:pt x="1372772" y="453371"/>
                </a:lnTo>
                <a:lnTo>
                  <a:pt x="1373391" y="452752"/>
                </a:lnTo>
                <a:lnTo>
                  <a:pt x="1348818" y="419319"/>
                </a:lnTo>
                <a:lnTo>
                  <a:pt x="1337358" y="419319"/>
                </a:lnTo>
                <a:lnTo>
                  <a:pt x="1337358" y="420557"/>
                </a:lnTo>
                <a:lnTo>
                  <a:pt x="1337358" y="452752"/>
                </a:lnTo>
                <a:lnTo>
                  <a:pt x="1337977" y="453371"/>
                </a:lnTo>
                <a:lnTo>
                  <a:pt x="1347883" y="453371"/>
                </a:lnTo>
                <a:lnTo>
                  <a:pt x="1347883" y="457705"/>
                </a:lnTo>
                <a:lnTo>
                  <a:pt x="1315688" y="457705"/>
                </a:lnTo>
                <a:lnTo>
                  <a:pt x="1315688" y="453371"/>
                </a:lnTo>
                <a:lnTo>
                  <a:pt x="1325594" y="453371"/>
                </a:lnTo>
                <a:lnTo>
                  <a:pt x="1326213" y="452752"/>
                </a:lnTo>
                <a:lnTo>
                  <a:pt x="1326213" y="379695"/>
                </a:lnTo>
                <a:lnTo>
                  <a:pt x="1325594" y="379076"/>
                </a:lnTo>
                <a:lnTo>
                  <a:pt x="1315688" y="379076"/>
                </a:lnTo>
                <a:close/>
                <a:moveTo>
                  <a:pt x="1020290" y="374742"/>
                </a:moveTo>
                <a:lnTo>
                  <a:pt x="1083440" y="374742"/>
                </a:lnTo>
                <a:lnTo>
                  <a:pt x="1087898" y="394554"/>
                </a:lnTo>
                <a:lnTo>
                  <a:pt x="1083812" y="395792"/>
                </a:lnTo>
                <a:cubicBezTo>
                  <a:pt x="1082656" y="391417"/>
                  <a:pt x="1081108" y="388033"/>
                  <a:pt x="1079168" y="385639"/>
                </a:cubicBezTo>
                <a:cubicBezTo>
                  <a:pt x="1077228" y="383245"/>
                  <a:pt x="1074525" y="381553"/>
                  <a:pt x="1071058" y="380562"/>
                </a:cubicBezTo>
                <a:cubicBezTo>
                  <a:pt x="1067591" y="379571"/>
                  <a:pt x="1063050" y="379076"/>
                  <a:pt x="1057437" y="379076"/>
                </a:cubicBezTo>
                <a:lnTo>
                  <a:pt x="1057437" y="452752"/>
                </a:lnTo>
                <a:lnTo>
                  <a:pt x="1058056" y="453371"/>
                </a:lnTo>
                <a:lnTo>
                  <a:pt x="1067962" y="453371"/>
                </a:lnTo>
                <a:lnTo>
                  <a:pt x="1067962" y="457705"/>
                </a:lnTo>
                <a:lnTo>
                  <a:pt x="1035768" y="457705"/>
                </a:lnTo>
                <a:lnTo>
                  <a:pt x="1035768" y="453371"/>
                </a:lnTo>
                <a:lnTo>
                  <a:pt x="1045674" y="453371"/>
                </a:lnTo>
                <a:lnTo>
                  <a:pt x="1046293" y="452752"/>
                </a:lnTo>
                <a:lnTo>
                  <a:pt x="1046293" y="379076"/>
                </a:lnTo>
                <a:cubicBezTo>
                  <a:pt x="1040679" y="379076"/>
                  <a:pt x="1036160" y="379571"/>
                  <a:pt x="1032734" y="380562"/>
                </a:cubicBezTo>
                <a:cubicBezTo>
                  <a:pt x="1029308" y="381553"/>
                  <a:pt x="1026605" y="383245"/>
                  <a:pt x="1024623" y="385639"/>
                </a:cubicBezTo>
                <a:cubicBezTo>
                  <a:pt x="1022642" y="388033"/>
                  <a:pt x="1021074" y="391417"/>
                  <a:pt x="1019918" y="395792"/>
                </a:cubicBezTo>
                <a:lnTo>
                  <a:pt x="1015832" y="394554"/>
                </a:lnTo>
                <a:close/>
                <a:moveTo>
                  <a:pt x="868013" y="374742"/>
                </a:moveTo>
                <a:lnTo>
                  <a:pt x="905780" y="374742"/>
                </a:lnTo>
                <a:cubicBezTo>
                  <a:pt x="909330" y="374742"/>
                  <a:pt x="912921" y="375052"/>
                  <a:pt x="916553" y="375671"/>
                </a:cubicBezTo>
                <a:cubicBezTo>
                  <a:pt x="920185" y="376290"/>
                  <a:pt x="923528" y="377322"/>
                  <a:pt x="926583" y="378766"/>
                </a:cubicBezTo>
                <a:cubicBezTo>
                  <a:pt x="929637" y="380211"/>
                  <a:pt x="932093" y="382192"/>
                  <a:pt x="933950" y="384710"/>
                </a:cubicBezTo>
                <a:cubicBezTo>
                  <a:pt x="935808" y="387228"/>
                  <a:pt x="936736" y="390385"/>
                  <a:pt x="936736" y="394183"/>
                </a:cubicBezTo>
                <a:cubicBezTo>
                  <a:pt x="936736" y="399548"/>
                  <a:pt x="934507" y="403986"/>
                  <a:pt x="930050" y="407494"/>
                </a:cubicBezTo>
                <a:lnTo>
                  <a:pt x="915471" y="414145"/>
                </a:lnTo>
                <a:lnTo>
                  <a:pt x="927573" y="416162"/>
                </a:lnTo>
                <a:cubicBezTo>
                  <a:pt x="931866" y="417771"/>
                  <a:pt x="935292" y="420062"/>
                  <a:pt x="937851" y="423034"/>
                </a:cubicBezTo>
                <a:cubicBezTo>
                  <a:pt x="940410" y="426006"/>
                  <a:pt x="941689" y="429679"/>
                  <a:pt x="941689" y="434054"/>
                </a:cubicBezTo>
                <a:cubicBezTo>
                  <a:pt x="941689" y="438512"/>
                  <a:pt x="940699" y="442247"/>
                  <a:pt x="938717" y="445261"/>
                </a:cubicBezTo>
                <a:cubicBezTo>
                  <a:pt x="936736" y="448274"/>
                  <a:pt x="934177" y="450688"/>
                  <a:pt x="931040" y="452504"/>
                </a:cubicBezTo>
                <a:cubicBezTo>
                  <a:pt x="927903" y="454320"/>
                  <a:pt x="924539" y="455641"/>
                  <a:pt x="920948" y="456467"/>
                </a:cubicBezTo>
                <a:cubicBezTo>
                  <a:pt x="917358" y="457292"/>
                  <a:pt x="913952" y="457705"/>
                  <a:pt x="910733" y="457705"/>
                </a:cubicBezTo>
                <a:lnTo>
                  <a:pt x="868013" y="457705"/>
                </a:lnTo>
                <a:lnTo>
                  <a:pt x="868013" y="453371"/>
                </a:lnTo>
                <a:lnTo>
                  <a:pt x="877919" y="453371"/>
                </a:lnTo>
                <a:lnTo>
                  <a:pt x="878538" y="452752"/>
                </a:lnTo>
                <a:lnTo>
                  <a:pt x="878538" y="379695"/>
                </a:lnTo>
                <a:lnTo>
                  <a:pt x="877919" y="379076"/>
                </a:lnTo>
                <a:lnTo>
                  <a:pt x="868013" y="379076"/>
                </a:lnTo>
                <a:close/>
                <a:moveTo>
                  <a:pt x="772640" y="374742"/>
                </a:moveTo>
                <a:lnTo>
                  <a:pt x="835790" y="374742"/>
                </a:lnTo>
                <a:lnTo>
                  <a:pt x="840248" y="394554"/>
                </a:lnTo>
                <a:lnTo>
                  <a:pt x="836162" y="395792"/>
                </a:lnTo>
                <a:cubicBezTo>
                  <a:pt x="835006" y="391417"/>
                  <a:pt x="833458" y="388033"/>
                  <a:pt x="831518" y="385639"/>
                </a:cubicBezTo>
                <a:cubicBezTo>
                  <a:pt x="829578" y="383245"/>
                  <a:pt x="826875" y="381553"/>
                  <a:pt x="823408" y="380562"/>
                </a:cubicBezTo>
                <a:cubicBezTo>
                  <a:pt x="819941" y="379571"/>
                  <a:pt x="815400" y="379076"/>
                  <a:pt x="809787" y="379076"/>
                </a:cubicBezTo>
                <a:lnTo>
                  <a:pt x="809787" y="452752"/>
                </a:lnTo>
                <a:lnTo>
                  <a:pt x="810406" y="453371"/>
                </a:lnTo>
                <a:lnTo>
                  <a:pt x="820312" y="453371"/>
                </a:lnTo>
                <a:lnTo>
                  <a:pt x="820312" y="457705"/>
                </a:lnTo>
                <a:lnTo>
                  <a:pt x="788118" y="457705"/>
                </a:lnTo>
                <a:lnTo>
                  <a:pt x="788118" y="453371"/>
                </a:lnTo>
                <a:lnTo>
                  <a:pt x="798024" y="453371"/>
                </a:lnTo>
                <a:lnTo>
                  <a:pt x="798643" y="452752"/>
                </a:lnTo>
                <a:lnTo>
                  <a:pt x="798643" y="379076"/>
                </a:lnTo>
                <a:cubicBezTo>
                  <a:pt x="793029" y="379076"/>
                  <a:pt x="788510" y="379571"/>
                  <a:pt x="785084" y="380562"/>
                </a:cubicBezTo>
                <a:cubicBezTo>
                  <a:pt x="781658" y="381553"/>
                  <a:pt x="778955" y="383245"/>
                  <a:pt x="776973" y="385639"/>
                </a:cubicBezTo>
                <a:cubicBezTo>
                  <a:pt x="774992" y="388033"/>
                  <a:pt x="773424" y="391417"/>
                  <a:pt x="772268" y="395792"/>
                </a:cubicBezTo>
                <a:lnTo>
                  <a:pt x="768182" y="394554"/>
                </a:lnTo>
                <a:close/>
                <a:moveTo>
                  <a:pt x="563214" y="374742"/>
                </a:moveTo>
                <a:lnTo>
                  <a:pt x="586740" y="374742"/>
                </a:lnTo>
                <a:lnTo>
                  <a:pt x="613858" y="444703"/>
                </a:lnTo>
                <a:lnTo>
                  <a:pt x="614477" y="444703"/>
                </a:lnTo>
                <a:lnTo>
                  <a:pt x="641842" y="374742"/>
                </a:lnTo>
                <a:lnTo>
                  <a:pt x="663512" y="374742"/>
                </a:lnTo>
                <a:lnTo>
                  <a:pt x="663512" y="379076"/>
                </a:lnTo>
                <a:lnTo>
                  <a:pt x="653606" y="379076"/>
                </a:lnTo>
                <a:lnTo>
                  <a:pt x="652986" y="379695"/>
                </a:lnTo>
                <a:lnTo>
                  <a:pt x="652986" y="452752"/>
                </a:lnTo>
                <a:lnTo>
                  <a:pt x="653606" y="453371"/>
                </a:lnTo>
                <a:lnTo>
                  <a:pt x="663512" y="453371"/>
                </a:lnTo>
                <a:lnTo>
                  <a:pt x="663512" y="457705"/>
                </a:lnTo>
                <a:lnTo>
                  <a:pt x="631317" y="457705"/>
                </a:lnTo>
                <a:lnTo>
                  <a:pt x="631317" y="453371"/>
                </a:lnTo>
                <a:lnTo>
                  <a:pt x="641223" y="453371"/>
                </a:lnTo>
                <a:lnTo>
                  <a:pt x="641842" y="452752"/>
                </a:lnTo>
                <a:lnTo>
                  <a:pt x="641842" y="392325"/>
                </a:lnTo>
                <a:lnTo>
                  <a:pt x="641223" y="392325"/>
                </a:lnTo>
                <a:lnTo>
                  <a:pt x="615839" y="457705"/>
                </a:lnTo>
                <a:lnTo>
                  <a:pt x="606552" y="457705"/>
                </a:lnTo>
                <a:lnTo>
                  <a:pt x="579930" y="389230"/>
                </a:lnTo>
                <a:lnTo>
                  <a:pt x="579311" y="389230"/>
                </a:lnTo>
                <a:lnTo>
                  <a:pt x="579311" y="452752"/>
                </a:lnTo>
                <a:lnTo>
                  <a:pt x="579930" y="453371"/>
                </a:lnTo>
                <a:lnTo>
                  <a:pt x="589836" y="453371"/>
                </a:lnTo>
                <a:lnTo>
                  <a:pt x="589836" y="457705"/>
                </a:lnTo>
                <a:lnTo>
                  <a:pt x="563214" y="457705"/>
                </a:lnTo>
                <a:lnTo>
                  <a:pt x="563214" y="453371"/>
                </a:lnTo>
                <a:lnTo>
                  <a:pt x="573120" y="453371"/>
                </a:lnTo>
                <a:lnTo>
                  <a:pt x="573739" y="452752"/>
                </a:lnTo>
                <a:lnTo>
                  <a:pt x="573739" y="379695"/>
                </a:lnTo>
                <a:lnTo>
                  <a:pt x="573120" y="379076"/>
                </a:lnTo>
                <a:lnTo>
                  <a:pt x="563214" y="379076"/>
                </a:lnTo>
                <a:close/>
                <a:moveTo>
                  <a:pt x="344138" y="374742"/>
                </a:moveTo>
                <a:lnTo>
                  <a:pt x="381905" y="374742"/>
                </a:lnTo>
                <a:cubicBezTo>
                  <a:pt x="385455" y="374742"/>
                  <a:pt x="389046" y="375052"/>
                  <a:pt x="392678" y="375671"/>
                </a:cubicBezTo>
                <a:cubicBezTo>
                  <a:pt x="396310" y="376290"/>
                  <a:pt x="399653" y="377322"/>
                  <a:pt x="402708" y="378766"/>
                </a:cubicBezTo>
                <a:cubicBezTo>
                  <a:pt x="405762" y="380211"/>
                  <a:pt x="408218" y="382192"/>
                  <a:pt x="410075" y="384710"/>
                </a:cubicBezTo>
                <a:cubicBezTo>
                  <a:pt x="411933" y="387228"/>
                  <a:pt x="412861" y="390385"/>
                  <a:pt x="412861" y="394183"/>
                </a:cubicBezTo>
                <a:cubicBezTo>
                  <a:pt x="412861" y="399548"/>
                  <a:pt x="410632" y="403986"/>
                  <a:pt x="406175" y="407494"/>
                </a:cubicBezTo>
                <a:lnTo>
                  <a:pt x="391596" y="414145"/>
                </a:lnTo>
                <a:lnTo>
                  <a:pt x="403698" y="416162"/>
                </a:lnTo>
                <a:cubicBezTo>
                  <a:pt x="407991" y="417771"/>
                  <a:pt x="411417" y="420062"/>
                  <a:pt x="413976" y="423034"/>
                </a:cubicBezTo>
                <a:cubicBezTo>
                  <a:pt x="416535" y="426006"/>
                  <a:pt x="417814" y="429679"/>
                  <a:pt x="417814" y="434054"/>
                </a:cubicBezTo>
                <a:cubicBezTo>
                  <a:pt x="417814" y="438512"/>
                  <a:pt x="416824" y="442247"/>
                  <a:pt x="414843" y="445261"/>
                </a:cubicBezTo>
                <a:cubicBezTo>
                  <a:pt x="412861" y="448274"/>
                  <a:pt x="410302" y="450688"/>
                  <a:pt x="407166" y="452504"/>
                </a:cubicBezTo>
                <a:cubicBezTo>
                  <a:pt x="404029" y="454320"/>
                  <a:pt x="400665" y="455641"/>
                  <a:pt x="397074" y="456467"/>
                </a:cubicBezTo>
                <a:cubicBezTo>
                  <a:pt x="393483" y="457292"/>
                  <a:pt x="390078" y="457705"/>
                  <a:pt x="386858" y="457705"/>
                </a:cubicBezTo>
                <a:lnTo>
                  <a:pt x="344138" y="457705"/>
                </a:lnTo>
                <a:lnTo>
                  <a:pt x="344138" y="453371"/>
                </a:lnTo>
                <a:lnTo>
                  <a:pt x="354045" y="453371"/>
                </a:lnTo>
                <a:lnTo>
                  <a:pt x="354664" y="452752"/>
                </a:lnTo>
                <a:lnTo>
                  <a:pt x="354664" y="379695"/>
                </a:lnTo>
                <a:lnTo>
                  <a:pt x="354045" y="379076"/>
                </a:lnTo>
                <a:lnTo>
                  <a:pt x="344138" y="379076"/>
                </a:lnTo>
                <a:close/>
                <a:moveTo>
                  <a:pt x="1260062" y="373504"/>
                </a:moveTo>
                <a:cubicBezTo>
                  <a:pt x="1267657" y="373504"/>
                  <a:pt x="1274447" y="375320"/>
                  <a:pt x="1280432" y="378952"/>
                </a:cubicBezTo>
                <a:cubicBezTo>
                  <a:pt x="1286416" y="382584"/>
                  <a:pt x="1291122" y="387620"/>
                  <a:pt x="1294548" y="394059"/>
                </a:cubicBezTo>
                <a:cubicBezTo>
                  <a:pt x="1297973" y="400498"/>
                  <a:pt x="1299686" y="407886"/>
                  <a:pt x="1299686" y="416224"/>
                </a:cubicBezTo>
                <a:cubicBezTo>
                  <a:pt x="1299686" y="422332"/>
                  <a:pt x="1298654" y="427987"/>
                  <a:pt x="1296591" y="433188"/>
                </a:cubicBezTo>
                <a:cubicBezTo>
                  <a:pt x="1294527" y="438388"/>
                  <a:pt x="1291658" y="442908"/>
                  <a:pt x="1287985" y="446746"/>
                </a:cubicBezTo>
                <a:cubicBezTo>
                  <a:pt x="1284311" y="450585"/>
                  <a:pt x="1280081" y="453577"/>
                  <a:pt x="1275293" y="455724"/>
                </a:cubicBezTo>
                <a:cubicBezTo>
                  <a:pt x="1270505" y="457870"/>
                  <a:pt x="1265428" y="458943"/>
                  <a:pt x="1260062" y="458943"/>
                </a:cubicBezTo>
                <a:cubicBezTo>
                  <a:pt x="1252468" y="458943"/>
                  <a:pt x="1245678" y="457127"/>
                  <a:pt x="1239693" y="453495"/>
                </a:cubicBezTo>
                <a:cubicBezTo>
                  <a:pt x="1233708" y="449863"/>
                  <a:pt x="1229003" y="444827"/>
                  <a:pt x="1225577" y="438388"/>
                </a:cubicBezTo>
                <a:cubicBezTo>
                  <a:pt x="1222151" y="431949"/>
                  <a:pt x="1220438" y="424561"/>
                  <a:pt x="1220438" y="416224"/>
                </a:cubicBezTo>
                <a:cubicBezTo>
                  <a:pt x="1220438" y="410115"/>
                  <a:pt x="1221470" y="404460"/>
                  <a:pt x="1223534" y="399260"/>
                </a:cubicBezTo>
                <a:cubicBezTo>
                  <a:pt x="1225598" y="394059"/>
                  <a:pt x="1228466" y="389539"/>
                  <a:pt x="1232140" y="385701"/>
                </a:cubicBezTo>
                <a:cubicBezTo>
                  <a:pt x="1235813" y="381862"/>
                  <a:pt x="1240044" y="378870"/>
                  <a:pt x="1244832" y="376723"/>
                </a:cubicBezTo>
                <a:cubicBezTo>
                  <a:pt x="1249620" y="374577"/>
                  <a:pt x="1254697" y="373504"/>
                  <a:pt x="1260062" y="373504"/>
                </a:cubicBezTo>
                <a:close/>
                <a:moveTo>
                  <a:pt x="1175566" y="373504"/>
                </a:moveTo>
                <a:cubicBezTo>
                  <a:pt x="1179198" y="373504"/>
                  <a:pt x="1182438" y="374061"/>
                  <a:pt x="1185286" y="375176"/>
                </a:cubicBezTo>
                <a:cubicBezTo>
                  <a:pt x="1188134" y="376290"/>
                  <a:pt x="1190962" y="377838"/>
                  <a:pt x="1193768" y="379819"/>
                </a:cubicBezTo>
                <a:lnTo>
                  <a:pt x="1196369" y="374742"/>
                </a:lnTo>
                <a:lnTo>
                  <a:pt x="1200703" y="374742"/>
                </a:lnTo>
                <a:cubicBezTo>
                  <a:pt x="1201033" y="378952"/>
                  <a:pt x="1201528" y="383038"/>
                  <a:pt x="1202188" y="387001"/>
                </a:cubicBezTo>
                <a:cubicBezTo>
                  <a:pt x="1202849" y="390963"/>
                  <a:pt x="1203592" y="394884"/>
                  <a:pt x="1204417" y="398764"/>
                </a:cubicBezTo>
                <a:lnTo>
                  <a:pt x="1200331" y="400002"/>
                </a:lnTo>
                <a:cubicBezTo>
                  <a:pt x="1198267" y="393894"/>
                  <a:pt x="1195729" y="389312"/>
                  <a:pt x="1192716" y="386258"/>
                </a:cubicBezTo>
                <a:cubicBezTo>
                  <a:pt x="1189703" y="383204"/>
                  <a:pt x="1186628" y="381140"/>
                  <a:pt x="1183491" y="380067"/>
                </a:cubicBezTo>
                <a:cubicBezTo>
                  <a:pt x="1180354" y="378994"/>
                  <a:pt x="1177547" y="378457"/>
                  <a:pt x="1175071" y="378457"/>
                </a:cubicBezTo>
                <a:cubicBezTo>
                  <a:pt x="1170035" y="378457"/>
                  <a:pt x="1165908" y="379819"/>
                  <a:pt x="1162688" y="382543"/>
                </a:cubicBezTo>
                <a:cubicBezTo>
                  <a:pt x="1159469" y="385267"/>
                  <a:pt x="1157859" y="388734"/>
                  <a:pt x="1157859" y="392944"/>
                </a:cubicBezTo>
                <a:cubicBezTo>
                  <a:pt x="1157859" y="395916"/>
                  <a:pt x="1158705" y="398372"/>
                  <a:pt x="1160398" y="400312"/>
                </a:cubicBezTo>
                <a:cubicBezTo>
                  <a:pt x="1162090" y="402252"/>
                  <a:pt x="1164360" y="403862"/>
                  <a:pt x="1167208" y="405141"/>
                </a:cubicBezTo>
                <a:cubicBezTo>
                  <a:pt x="1170056" y="406421"/>
                  <a:pt x="1173151" y="407618"/>
                  <a:pt x="1176495" y="408732"/>
                </a:cubicBezTo>
                <a:cubicBezTo>
                  <a:pt x="1179838" y="409847"/>
                  <a:pt x="1183181" y="411044"/>
                  <a:pt x="1186525" y="412323"/>
                </a:cubicBezTo>
                <a:cubicBezTo>
                  <a:pt x="1189868" y="413603"/>
                  <a:pt x="1192963" y="415192"/>
                  <a:pt x="1195811" y="417090"/>
                </a:cubicBezTo>
                <a:cubicBezTo>
                  <a:pt x="1198659" y="418989"/>
                  <a:pt x="1200930" y="421404"/>
                  <a:pt x="1202622" y="424334"/>
                </a:cubicBezTo>
                <a:cubicBezTo>
                  <a:pt x="1204314" y="427265"/>
                  <a:pt x="1205160" y="430917"/>
                  <a:pt x="1205160" y="435293"/>
                </a:cubicBezTo>
                <a:cubicBezTo>
                  <a:pt x="1205160" y="440328"/>
                  <a:pt x="1203963" y="444600"/>
                  <a:pt x="1201569" y="448108"/>
                </a:cubicBezTo>
                <a:cubicBezTo>
                  <a:pt x="1199175" y="451617"/>
                  <a:pt x="1195935" y="454300"/>
                  <a:pt x="1191849" y="456157"/>
                </a:cubicBezTo>
                <a:cubicBezTo>
                  <a:pt x="1187763" y="458014"/>
                  <a:pt x="1183078" y="458943"/>
                  <a:pt x="1177795" y="458943"/>
                </a:cubicBezTo>
                <a:cubicBezTo>
                  <a:pt x="1173750" y="458943"/>
                  <a:pt x="1169994" y="458365"/>
                  <a:pt x="1166527" y="457210"/>
                </a:cubicBezTo>
                <a:cubicBezTo>
                  <a:pt x="1163060" y="456054"/>
                  <a:pt x="1159799" y="454527"/>
                  <a:pt x="1156745" y="452628"/>
                </a:cubicBezTo>
                <a:lnTo>
                  <a:pt x="1154144" y="457581"/>
                </a:lnTo>
                <a:lnTo>
                  <a:pt x="1149810" y="457581"/>
                </a:lnTo>
                <a:cubicBezTo>
                  <a:pt x="1149645" y="454774"/>
                  <a:pt x="1149315" y="451823"/>
                  <a:pt x="1148820" y="448728"/>
                </a:cubicBezTo>
                <a:cubicBezTo>
                  <a:pt x="1148325" y="445632"/>
                  <a:pt x="1147788" y="442578"/>
                  <a:pt x="1147210" y="439565"/>
                </a:cubicBezTo>
                <a:cubicBezTo>
                  <a:pt x="1146632" y="436552"/>
                  <a:pt x="1146054" y="433765"/>
                  <a:pt x="1145477" y="431206"/>
                </a:cubicBezTo>
                <a:lnTo>
                  <a:pt x="1149563" y="429968"/>
                </a:lnTo>
                <a:cubicBezTo>
                  <a:pt x="1152122" y="436077"/>
                  <a:pt x="1155114" y="440885"/>
                  <a:pt x="1158540" y="444394"/>
                </a:cubicBezTo>
                <a:cubicBezTo>
                  <a:pt x="1161966" y="447902"/>
                  <a:pt x="1165433" y="450379"/>
                  <a:pt x="1168941" y="451823"/>
                </a:cubicBezTo>
                <a:cubicBezTo>
                  <a:pt x="1172450" y="453268"/>
                  <a:pt x="1175607" y="453990"/>
                  <a:pt x="1178414" y="453990"/>
                </a:cubicBezTo>
                <a:cubicBezTo>
                  <a:pt x="1180973" y="453990"/>
                  <a:pt x="1183635" y="453474"/>
                  <a:pt x="1186401" y="452442"/>
                </a:cubicBezTo>
                <a:cubicBezTo>
                  <a:pt x="1189166" y="451410"/>
                  <a:pt x="1191539" y="449780"/>
                  <a:pt x="1193521" y="447551"/>
                </a:cubicBezTo>
                <a:cubicBezTo>
                  <a:pt x="1195502" y="445322"/>
                  <a:pt x="1196492" y="442433"/>
                  <a:pt x="1196492" y="438884"/>
                </a:cubicBezTo>
                <a:cubicBezTo>
                  <a:pt x="1196492" y="435582"/>
                  <a:pt x="1195646" y="432857"/>
                  <a:pt x="1193954" y="430711"/>
                </a:cubicBezTo>
                <a:cubicBezTo>
                  <a:pt x="1192262" y="428565"/>
                  <a:pt x="1189992" y="426749"/>
                  <a:pt x="1187144" y="425263"/>
                </a:cubicBezTo>
                <a:cubicBezTo>
                  <a:pt x="1184296" y="423777"/>
                  <a:pt x="1181200" y="422435"/>
                  <a:pt x="1177857" y="421238"/>
                </a:cubicBezTo>
                <a:cubicBezTo>
                  <a:pt x="1174514" y="420041"/>
                  <a:pt x="1171170" y="418803"/>
                  <a:pt x="1167827" y="417524"/>
                </a:cubicBezTo>
                <a:cubicBezTo>
                  <a:pt x="1164484" y="416244"/>
                  <a:pt x="1161388" y="414717"/>
                  <a:pt x="1158540" y="412942"/>
                </a:cubicBezTo>
                <a:cubicBezTo>
                  <a:pt x="1155692" y="411167"/>
                  <a:pt x="1153422" y="408939"/>
                  <a:pt x="1151730" y="406256"/>
                </a:cubicBezTo>
                <a:cubicBezTo>
                  <a:pt x="1150037" y="403573"/>
                  <a:pt x="1149191" y="400250"/>
                  <a:pt x="1149191" y="396288"/>
                </a:cubicBezTo>
                <a:cubicBezTo>
                  <a:pt x="1149191" y="391500"/>
                  <a:pt x="1150388" y="387414"/>
                  <a:pt x="1152782" y="384029"/>
                </a:cubicBezTo>
                <a:cubicBezTo>
                  <a:pt x="1155176" y="380645"/>
                  <a:pt x="1158375" y="378044"/>
                  <a:pt x="1162379" y="376228"/>
                </a:cubicBezTo>
                <a:cubicBezTo>
                  <a:pt x="1166382" y="374412"/>
                  <a:pt x="1170778" y="373504"/>
                  <a:pt x="1175566" y="373504"/>
                </a:cubicBezTo>
                <a:close/>
                <a:moveTo>
                  <a:pt x="717137" y="373504"/>
                </a:moveTo>
                <a:cubicBezTo>
                  <a:pt x="724732" y="373504"/>
                  <a:pt x="731522" y="375320"/>
                  <a:pt x="737507" y="378952"/>
                </a:cubicBezTo>
                <a:cubicBezTo>
                  <a:pt x="743491" y="382584"/>
                  <a:pt x="748197" y="387620"/>
                  <a:pt x="751623" y="394059"/>
                </a:cubicBezTo>
                <a:cubicBezTo>
                  <a:pt x="755048" y="400498"/>
                  <a:pt x="756761" y="407886"/>
                  <a:pt x="756761" y="416224"/>
                </a:cubicBezTo>
                <a:cubicBezTo>
                  <a:pt x="756761" y="422332"/>
                  <a:pt x="755729" y="427987"/>
                  <a:pt x="753666" y="433188"/>
                </a:cubicBezTo>
                <a:cubicBezTo>
                  <a:pt x="751602" y="438388"/>
                  <a:pt x="748733" y="442908"/>
                  <a:pt x="745060" y="446746"/>
                </a:cubicBezTo>
                <a:cubicBezTo>
                  <a:pt x="741386" y="450585"/>
                  <a:pt x="737156" y="453577"/>
                  <a:pt x="732368" y="455724"/>
                </a:cubicBezTo>
                <a:cubicBezTo>
                  <a:pt x="727580" y="457870"/>
                  <a:pt x="722503" y="458943"/>
                  <a:pt x="717137" y="458943"/>
                </a:cubicBezTo>
                <a:cubicBezTo>
                  <a:pt x="709543" y="458943"/>
                  <a:pt x="702753" y="457127"/>
                  <a:pt x="696768" y="453495"/>
                </a:cubicBezTo>
                <a:cubicBezTo>
                  <a:pt x="690783" y="449863"/>
                  <a:pt x="686078" y="444827"/>
                  <a:pt x="682652" y="438388"/>
                </a:cubicBezTo>
                <a:cubicBezTo>
                  <a:pt x="679226" y="431949"/>
                  <a:pt x="677513" y="424561"/>
                  <a:pt x="677513" y="416224"/>
                </a:cubicBezTo>
                <a:cubicBezTo>
                  <a:pt x="677513" y="410115"/>
                  <a:pt x="678545" y="404460"/>
                  <a:pt x="680609" y="399260"/>
                </a:cubicBezTo>
                <a:cubicBezTo>
                  <a:pt x="682673" y="394059"/>
                  <a:pt x="685541" y="389539"/>
                  <a:pt x="689215" y="385701"/>
                </a:cubicBezTo>
                <a:cubicBezTo>
                  <a:pt x="692888" y="381862"/>
                  <a:pt x="697119" y="378870"/>
                  <a:pt x="701907" y="376723"/>
                </a:cubicBezTo>
                <a:cubicBezTo>
                  <a:pt x="706695" y="374577"/>
                  <a:pt x="711772" y="373504"/>
                  <a:pt x="717137" y="373504"/>
                </a:cubicBezTo>
                <a:close/>
                <a:moveTo>
                  <a:pt x="2075974" y="366694"/>
                </a:moveTo>
                <a:lnTo>
                  <a:pt x="2076593" y="367313"/>
                </a:lnTo>
                <a:lnTo>
                  <a:pt x="2076593" y="452752"/>
                </a:lnTo>
                <a:lnTo>
                  <a:pt x="2077212" y="453371"/>
                </a:lnTo>
                <a:lnTo>
                  <a:pt x="2086499" y="453371"/>
                </a:lnTo>
                <a:lnTo>
                  <a:pt x="2086499" y="457705"/>
                </a:lnTo>
                <a:lnTo>
                  <a:pt x="2056781" y="457705"/>
                </a:lnTo>
                <a:lnTo>
                  <a:pt x="2056781" y="453371"/>
                </a:lnTo>
                <a:lnTo>
                  <a:pt x="2066068" y="453371"/>
                </a:lnTo>
                <a:lnTo>
                  <a:pt x="2066687" y="452752"/>
                </a:lnTo>
                <a:lnTo>
                  <a:pt x="2066687" y="372266"/>
                </a:lnTo>
                <a:lnTo>
                  <a:pt x="2066068" y="371647"/>
                </a:lnTo>
                <a:lnTo>
                  <a:pt x="2056781" y="371647"/>
                </a:lnTo>
                <a:lnTo>
                  <a:pt x="2056781" y="367313"/>
                </a:lnTo>
                <a:cubicBezTo>
                  <a:pt x="2058927" y="367313"/>
                  <a:pt x="2061053" y="367292"/>
                  <a:pt x="2063158" y="367251"/>
                </a:cubicBezTo>
                <a:cubicBezTo>
                  <a:pt x="2065263" y="367209"/>
                  <a:pt x="2067389" y="367148"/>
                  <a:pt x="2069535" y="367065"/>
                </a:cubicBezTo>
                <a:cubicBezTo>
                  <a:pt x="2071681" y="366982"/>
                  <a:pt x="2073828" y="366859"/>
                  <a:pt x="2075974" y="366694"/>
                </a:cubicBezTo>
                <a:close/>
                <a:moveTo>
                  <a:pt x="1894999" y="366694"/>
                </a:moveTo>
                <a:lnTo>
                  <a:pt x="1895618" y="367313"/>
                </a:lnTo>
                <a:lnTo>
                  <a:pt x="1895618" y="452752"/>
                </a:lnTo>
                <a:lnTo>
                  <a:pt x="1896237" y="453371"/>
                </a:lnTo>
                <a:lnTo>
                  <a:pt x="1905524" y="453371"/>
                </a:lnTo>
                <a:lnTo>
                  <a:pt x="1905524" y="457705"/>
                </a:lnTo>
                <a:lnTo>
                  <a:pt x="1875806" y="457705"/>
                </a:lnTo>
                <a:lnTo>
                  <a:pt x="1875806" y="453371"/>
                </a:lnTo>
                <a:lnTo>
                  <a:pt x="1885093" y="453371"/>
                </a:lnTo>
                <a:lnTo>
                  <a:pt x="1885712" y="452752"/>
                </a:lnTo>
                <a:lnTo>
                  <a:pt x="1885712" y="372266"/>
                </a:lnTo>
                <a:lnTo>
                  <a:pt x="1885093" y="371647"/>
                </a:lnTo>
                <a:lnTo>
                  <a:pt x="1875806" y="371647"/>
                </a:lnTo>
                <a:lnTo>
                  <a:pt x="1875806" y="367313"/>
                </a:lnTo>
                <a:cubicBezTo>
                  <a:pt x="1877952" y="367313"/>
                  <a:pt x="1880078" y="367292"/>
                  <a:pt x="1882183" y="367251"/>
                </a:cubicBezTo>
                <a:cubicBezTo>
                  <a:pt x="1884288" y="367209"/>
                  <a:pt x="1886414" y="367148"/>
                  <a:pt x="1888560" y="367065"/>
                </a:cubicBezTo>
                <a:cubicBezTo>
                  <a:pt x="1890706" y="366982"/>
                  <a:pt x="1892853" y="366859"/>
                  <a:pt x="1894999" y="366694"/>
                </a:cubicBezTo>
                <a:close/>
                <a:moveTo>
                  <a:pt x="1818799" y="366694"/>
                </a:moveTo>
                <a:lnTo>
                  <a:pt x="1819418" y="367313"/>
                </a:lnTo>
                <a:lnTo>
                  <a:pt x="1819418" y="428802"/>
                </a:lnTo>
                <a:lnTo>
                  <a:pt x="1844431" y="405698"/>
                </a:lnTo>
                <a:lnTo>
                  <a:pt x="1843812" y="405079"/>
                </a:lnTo>
                <a:lnTo>
                  <a:pt x="1830191" y="405079"/>
                </a:lnTo>
                <a:lnTo>
                  <a:pt x="1830191" y="400745"/>
                </a:lnTo>
                <a:lnTo>
                  <a:pt x="1861766" y="400745"/>
                </a:lnTo>
                <a:lnTo>
                  <a:pt x="1861766" y="405079"/>
                </a:lnTo>
                <a:lnTo>
                  <a:pt x="1852479" y="405079"/>
                </a:lnTo>
                <a:lnTo>
                  <a:pt x="1835408" y="420872"/>
                </a:lnTo>
                <a:lnTo>
                  <a:pt x="1857804" y="453371"/>
                </a:lnTo>
                <a:lnTo>
                  <a:pt x="1865852" y="453371"/>
                </a:lnTo>
                <a:lnTo>
                  <a:pt x="1865852" y="457705"/>
                </a:lnTo>
                <a:lnTo>
                  <a:pt x="1837992" y="457705"/>
                </a:lnTo>
                <a:lnTo>
                  <a:pt x="1837992" y="453371"/>
                </a:lnTo>
                <a:lnTo>
                  <a:pt x="1844431" y="453371"/>
                </a:lnTo>
                <a:lnTo>
                  <a:pt x="1845050" y="452752"/>
                </a:lnTo>
                <a:lnTo>
                  <a:pt x="1827891" y="427826"/>
                </a:lnTo>
                <a:lnTo>
                  <a:pt x="1819418" y="435664"/>
                </a:lnTo>
                <a:lnTo>
                  <a:pt x="1819418" y="452752"/>
                </a:lnTo>
                <a:lnTo>
                  <a:pt x="1820037" y="453371"/>
                </a:lnTo>
                <a:lnTo>
                  <a:pt x="1829324" y="453371"/>
                </a:lnTo>
                <a:lnTo>
                  <a:pt x="1829324" y="457705"/>
                </a:lnTo>
                <a:lnTo>
                  <a:pt x="1799606" y="457705"/>
                </a:lnTo>
                <a:lnTo>
                  <a:pt x="1799606" y="453371"/>
                </a:lnTo>
                <a:lnTo>
                  <a:pt x="1808893" y="453371"/>
                </a:lnTo>
                <a:lnTo>
                  <a:pt x="1809512" y="452752"/>
                </a:lnTo>
                <a:lnTo>
                  <a:pt x="1809512" y="372266"/>
                </a:lnTo>
                <a:lnTo>
                  <a:pt x="1808893" y="371647"/>
                </a:lnTo>
                <a:lnTo>
                  <a:pt x="1799606" y="371647"/>
                </a:lnTo>
                <a:lnTo>
                  <a:pt x="1799606" y="367313"/>
                </a:lnTo>
                <a:cubicBezTo>
                  <a:pt x="1801752" y="367313"/>
                  <a:pt x="1803878" y="367292"/>
                  <a:pt x="1805983" y="367251"/>
                </a:cubicBezTo>
                <a:cubicBezTo>
                  <a:pt x="1808088" y="367209"/>
                  <a:pt x="1810214" y="367148"/>
                  <a:pt x="1812360" y="367065"/>
                </a:cubicBezTo>
                <a:cubicBezTo>
                  <a:pt x="1814506" y="366982"/>
                  <a:pt x="1816653" y="366859"/>
                  <a:pt x="1818799" y="366694"/>
                </a:cubicBezTo>
                <a:close/>
                <a:moveTo>
                  <a:pt x="1761649" y="366694"/>
                </a:moveTo>
                <a:lnTo>
                  <a:pt x="1762268" y="367313"/>
                </a:lnTo>
                <a:lnTo>
                  <a:pt x="1762268" y="452752"/>
                </a:lnTo>
                <a:lnTo>
                  <a:pt x="1762887" y="453371"/>
                </a:lnTo>
                <a:lnTo>
                  <a:pt x="1772174" y="453371"/>
                </a:lnTo>
                <a:lnTo>
                  <a:pt x="1772174" y="457705"/>
                </a:lnTo>
                <a:lnTo>
                  <a:pt x="1742456" y="457705"/>
                </a:lnTo>
                <a:lnTo>
                  <a:pt x="1742456" y="453371"/>
                </a:lnTo>
                <a:lnTo>
                  <a:pt x="1751743" y="453371"/>
                </a:lnTo>
                <a:lnTo>
                  <a:pt x="1752362" y="452752"/>
                </a:lnTo>
                <a:lnTo>
                  <a:pt x="1752362" y="372266"/>
                </a:lnTo>
                <a:lnTo>
                  <a:pt x="1751743" y="371647"/>
                </a:lnTo>
                <a:lnTo>
                  <a:pt x="1742456" y="371647"/>
                </a:lnTo>
                <a:lnTo>
                  <a:pt x="1742456" y="367313"/>
                </a:lnTo>
                <a:cubicBezTo>
                  <a:pt x="1744602" y="367313"/>
                  <a:pt x="1746728" y="367292"/>
                  <a:pt x="1748833" y="367251"/>
                </a:cubicBezTo>
                <a:cubicBezTo>
                  <a:pt x="1750938" y="367209"/>
                  <a:pt x="1753064" y="367148"/>
                  <a:pt x="1755210" y="367065"/>
                </a:cubicBezTo>
                <a:cubicBezTo>
                  <a:pt x="1757356" y="366982"/>
                  <a:pt x="1759503" y="366859"/>
                  <a:pt x="1761649" y="366694"/>
                </a:cubicBezTo>
                <a:close/>
                <a:moveTo>
                  <a:pt x="1618774" y="366694"/>
                </a:moveTo>
                <a:lnTo>
                  <a:pt x="1619393" y="367313"/>
                </a:lnTo>
                <a:lnTo>
                  <a:pt x="1619393" y="428802"/>
                </a:lnTo>
                <a:lnTo>
                  <a:pt x="1644406" y="405698"/>
                </a:lnTo>
                <a:lnTo>
                  <a:pt x="1643787" y="405079"/>
                </a:lnTo>
                <a:lnTo>
                  <a:pt x="1630166" y="405079"/>
                </a:lnTo>
                <a:lnTo>
                  <a:pt x="1630166" y="400745"/>
                </a:lnTo>
                <a:lnTo>
                  <a:pt x="1661741" y="400745"/>
                </a:lnTo>
                <a:lnTo>
                  <a:pt x="1661741" y="405079"/>
                </a:lnTo>
                <a:lnTo>
                  <a:pt x="1652454" y="405079"/>
                </a:lnTo>
                <a:lnTo>
                  <a:pt x="1635383" y="420872"/>
                </a:lnTo>
                <a:lnTo>
                  <a:pt x="1657779" y="453371"/>
                </a:lnTo>
                <a:lnTo>
                  <a:pt x="1665827" y="453371"/>
                </a:lnTo>
                <a:lnTo>
                  <a:pt x="1665827" y="457705"/>
                </a:lnTo>
                <a:lnTo>
                  <a:pt x="1637967" y="457705"/>
                </a:lnTo>
                <a:lnTo>
                  <a:pt x="1637967" y="453371"/>
                </a:lnTo>
                <a:lnTo>
                  <a:pt x="1644406" y="453371"/>
                </a:lnTo>
                <a:lnTo>
                  <a:pt x="1645025" y="452752"/>
                </a:lnTo>
                <a:lnTo>
                  <a:pt x="1627866" y="427826"/>
                </a:lnTo>
                <a:lnTo>
                  <a:pt x="1619393" y="435664"/>
                </a:lnTo>
                <a:lnTo>
                  <a:pt x="1619393" y="452752"/>
                </a:lnTo>
                <a:lnTo>
                  <a:pt x="1620012" y="453371"/>
                </a:lnTo>
                <a:lnTo>
                  <a:pt x="1629299" y="453371"/>
                </a:lnTo>
                <a:lnTo>
                  <a:pt x="1629299" y="457705"/>
                </a:lnTo>
                <a:lnTo>
                  <a:pt x="1599581" y="457705"/>
                </a:lnTo>
                <a:lnTo>
                  <a:pt x="1599581" y="453371"/>
                </a:lnTo>
                <a:lnTo>
                  <a:pt x="1608868" y="453371"/>
                </a:lnTo>
                <a:lnTo>
                  <a:pt x="1609487" y="452752"/>
                </a:lnTo>
                <a:lnTo>
                  <a:pt x="1609487" y="372266"/>
                </a:lnTo>
                <a:lnTo>
                  <a:pt x="1608868" y="371647"/>
                </a:lnTo>
                <a:lnTo>
                  <a:pt x="1599581" y="371647"/>
                </a:lnTo>
                <a:lnTo>
                  <a:pt x="1599581" y="367313"/>
                </a:lnTo>
                <a:cubicBezTo>
                  <a:pt x="1601727" y="367313"/>
                  <a:pt x="1603853" y="367292"/>
                  <a:pt x="1605958" y="367251"/>
                </a:cubicBezTo>
                <a:cubicBezTo>
                  <a:pt x="1608063" y="367209"/>
                  <a:pt x="1610189" y="367148"/>
                  <a:pt x="1612335" y="367065"/>
                </a:cubicBezTo>
                <a:cubicBezTo>
                  <a:pt x="1614481" y="366982"/>
                  <a:pt x="1616628" y="366859"/>
                  <a:pt x="1618774" y="366694"/>
                </a:cubicBezTo>
                <a:close/>
                <a:moveTo>
                  <a:pt x="1513999" y="366694"/>
                </a:moveTo>
                <a:lnTo>
                  <a:pt x="1514618" y="367313"/>
                </a:lnTo>
                <a:lnTo>
                  <a:pt x="1514618" y="452752"/>
                </a:lnTo>
                <a:lnTo>
                  <a:pt x="1515237" y="453371"/>
                </a:lnTo>
                <a:lnTo>
                  <a:pt x="1524524" y="453371"/>
                </a:lnTo>
                <a:lnTo>
                  <a:pt x="1524524" y="457705"/>
                </a:lnTo>
                <a:lnTo>
                  <a:pt x="1494806" y="457705"/>
                </a:lnTo>
                <a:lnTo>
                  <a:pt x="1494806" y="453371"/>
                </a:lnTo>
                <a:lnTo>
                  <a:pt x="1504093" y="453371"/>
                </a:lnTo>
                <a:lnTo>
                  <a:pt x="1504712" y="452752"/>
                </a:lnTo>
                <a:lnTo>
                  <a:pt x="1504712" y="372266"/>
                </a:lnTo>
                <a:lnTo>
                  <a:pt x="1504093" y="371647"/>
                </a:lnTo>
                <a:lnTo>
                  <a:pt x="1494806" y="371647"/>
                </a:lnTo>
                <a:lnTo>
                  <a:pt x="1494806" y="367313"/>
                </a:lnTo>
                <a:cubicBezTo>
                  <a:pt x="1496952" y="367313"/>
                  <a:pt x="1499078" y="367292"/>
                  <a:pt x="1501183" y="367251"/>
                </a:cubicBezTo>
                <a:cubicBezTo>
                  <a:pt x="1503288" y="367209"/>
                  <a:pt x="1505414" y="367148"/>
                  <a:pt x="1507560" y="367065"/>
                </a:cubicBezTo>
                <a:cubicBezTo>
                  <a:pt x="1509706" y="366982"/>
                  <a:pt x="1511853" y="366859"/>
                  <a:pt x="1513999" y="366694"/>
                </a:cubicBezTo>
                <a:close/>
                <a:moveTo>
                  <a:pt x="1865833" y="94469"/>
                </a:moveTo>
                <a:cubicBezTo>
                  <a:pt x="1860766" y="94469"/>
                  <a:pt x="1856815" y="95947"/>
                  <a:pt x="1853980" y="98903"/>
                </a:cubicBezTo>
                <a:cubicBezTo>
                  <a:pt x="1851144" y="101859"/>
                  <a:pt x="1849727" y="105750"/>
                  <a:pt x="1849727" y="110576"/>
                </a:cubicBezTo>
                <a:cubicBezTo>
                  <a:pt x="1849727" y="115402"/>
                  <a:pt x="1851144" y="119323"/>
                  <a:pt x="1853980" y="122339"/>
                </a:cubicBezTo>
                <a:cubicBezTo>
                  <a:pt x="1856815" y="125356"/>
                  <a:pt x="1860766" y="126864"/>
                  <a:pt x="1865833" y="126864"/>
                </a:cubicBezTo>
                <a:cubicBezTo>
                  <a:pt x="1869091" y="126864"/>
                  <a:pt x="1872499" y="126080"/>
                  <a:pt x="1876058" y="124511"/>
                </a:cubicBezTo>
                <a:cubicBezTo>
                  <a:pt x="1879618" y="122943"/>
                  <a:pt x="1883026" y="120349"/>
                  <a:pt x="1886283" y="116729"/>
                </a:cubicBezTo>
                <a:lnTo>
                  <a:pt x="1886283" y="104423"/>
                </a:lnTo>
                <a:cubicBezTo>
                  <a:pt x="1883026" y="100924"/>
                  <a:pt x="1879618" y="98390"/>
                  <a:pt x="1876058" y="96822"/>
                </a:cubicBezTo>
                <a:cubicBezTo>
                  <a:pt x="1872499" y="95254"/>
                  <a:pt x="1869091" y="94469"/>
                  <a:pt x="1865833" y="94469"/>
                </a:cubicBezTo>
                <a:close/>
                <a:moveTo>
                  <a:pt x="1313383" y="94469"/>
                </a:moveTo>
                <a:cubicBezTo>
                  <a:pt x="1308316" y="94469"/>
                  <a:pt x="1304365" y="95947"/>
                  <a:pt x="1301529" y="98903"/>
                </a:cubicBezTo>
                <a:cubicBezTo>
                  <a:pt x="1298694" y="101859"/>
                  <a:pt x="1297276" y="105750"/>
                  <a:pt x="1297276" y="110576"/>
                </a:cubicBezTo>
                <a:cubicBezTo>
                  <a:pt x="1297276" y="115402"/>
                  <a:pt x="1298694" y="119323"/>
                  <a:pt x="1301529" y="122339"/>
                </a:cubicBezTo>
                <a:cubicBezTo>
                  <a:pt x="1304365" y="125356"/>
                  <a:pt x="1308316" y="126864"/>
                  <a:pt x="1313383" y="126864"/>
                </a:cubicBezTo>
                <a:cubicBezTo>
                  <a:pt x="1316641" y="126864"/>
                  <a:pt x="1320049" y="126080"/>
                  <a:pt x="1323608" y="124511"/>
                </a:cubicBezTo>
                <a:cubicBezTo>
                  <a:pt x="1327167" y="122943"/>
                  <a:pt x="1330576" y="120349"/>
                  <a:pt x="1333833" y="116729"/>
                </a:cubicBezTo>
                <a:lnTo>
                  <a:pt x="1333833" y="104423"/>
                </a:lnTo>
                <a:cubicBezTo>
                  <a:pt x="1330576" y="100924"/>
                  <a:pt x="1327167" y="98390"/>
                  <a:pt x="1323608" y="96822"/>
                </a:cubicBezTo>
                <a:cubicBezTo>
                  <a:pt x="1320049" y="95254"/>
                  <a:pt x="1316641" y="94469"/>
                  <a:pt x="1313383" y="94469"/>
                </a:cubicBezTo>
                <a:close/>
                <a:moveTo>
                  <a:pt x="770411" y="55560"/>
                </a:moveTo>
                <a:cubicBezTo>
                  <a:pt x="766309" y="55560"/>
                  <a:pt x="762176" y="57128"/>
                  <a:pt x="758014" y="60265"/>
                </a:cubicBezTo>
                <a:cubicBezTo>
                  <a:pt x="753852" y="63402"/>
                  <a:pt x="750081" y="68831"/>
                  <a:pt x="746703" y="76553"/>
                </a:cubicBezTo>
                <a:lnTo>
                  <a:pt x="746703" y="105328"/>
                </a:lnTo>
                <a:cubicBezTo>
                  <a:pt x="750081" y="113049"/>
                  <a:pt x="753852" y="118448"/>
                  <a:pt x="758014" y="121525"/>
                </a:cubicBezTo>
                <a:cubicBezTo>
                  <a:pt x="762176" y="124602"/>
                  <a:pt x="766309" y="126140"/>
                  <a:pt x="770411" y="126140"/>
                </a:cubicBezTo>
                <a:cubicBezTo>
                  <a:pt x="776443" y="126140"/>
                  <a:pt x="781390" y="123516"/>
                  <a:pt x="785251" y="118268"/>
                </a:cubicBezTo>
                <a:cubicBezTo>
                  <a:pt x="789111" y="113019"/>
                  <a:pt x="791042" y="104483"/>
                  <a:pt x="791042" y="92660"/>
                </a:cubicBezTo>
                <a:cubicBezTo>
                  <a:pt x="791042" y="80836"/>
                  <a:pt x="789111" y="71697"/>
                  <a:pt x="785251" y="65242"/>
                </a:cubicBezTo>
                <a:cubicBezTo>
                  <a:pt x="781390" y="58787"/>
                  <a:pt x="776443" y="55560"/>
                  <a:pt x="770411" y="55560"/>
                </a:cubicBezTo>
                <a:close/>
                <a:moveTo>
                  <a:pt x="312239" y="55560"/>
                </a:moveTo>
                <a:cubicBezTo>
                  <a:pt x="306207" y="55560"/>
                  <a:pt x="301260" y="58184"/>
                  <a:pt x="297399" y="63432"/>
                </a:cubicBezTo>
                <a:cubicBezTo>
                  <a:pt x="293538" y="68680"/>
                  <a:pt x="291608" y="77216"/>
                  <a:pt x="291608" y="89040"/>
                </a:cubicBezTo>
                <a:cubicBezTo>
                  <a:pt x="291608" y="100864"/>
                  <a:pt x="293538" y="110003"/>
                  <a:pt x="297399" y="116458"/>
                </a:cubicBezTo>
                <a:cubicBezTo>
                  <a:pt x="301260" y="122913"/>
                  <a:pt x="306207" y="126140"/>
                  <a:pt x="312239" y="126140"/>
                </a:cubicBezTo>
                <a:cubicBezTo>
                  <a:pt x="316341" y="126140"/>
                  <a:pt x="320474" y="124602"/>
                  <a:pt x="324636" y="121525"/>
                </a:cubicBezTo>
                <a:cubicBezTo>
                  <a:pt x="328799" y="118448"/>
                  <a:pt x="332569" y="113049"/>
                  <a:pt x="335947" y="105328"/>
                </a:cubicBezTo>
                <a:lnTo>
                  <a:pt x="335947" y="76553"/>
                </a:lnTo>
                <a:cubicBezTo>
                  <a:pt x="332569" y="68831"/>
                  <a:pt x="328799" y="63402"/>
                  <a:pt x="324636" y="60265"/>
                </a:cubicBezTo>
                <a:cubicBezTo>
                  <a:pt x="320474" y="57128"/>
                  <a:pt x="316341" y="55560"/>
                  <a:pt x="312239" y="55560"/>
                </a:cubicBezTo>
                <a:close/>
                <a:moveTo>
                  <a:pt x="1598295" y="53026"/>
                </a:moveTo>
                <a:cubicBezTo>
                  <a:pt x="1593228" y="53026"/>
                  <a:pt x="1589156" y="54685"/>
                  <a:pt x="1586079" y="58003"/>
                </a:cubicBezTo>
                <a:cubicBezTo>
                  <a:pt x="1583003" y="61321"/>
                  <a:pt x="1580801" y="65755"/>
                  <a:pt x="1579474" y="71305"/>
                </a:cubicBezTo>
                <a:cubicBezTo>
                  <a:pt x="1578147" y="76854"/>
                  <a:pt x="1577483" y="82947"/>
                  <a:pt x="1577483" y="89583"/>
                </a:cubicBezTo>
                <a:cubicBezTo>
                  <a:pt x="1577483" y="97667"/>
                  <a:pt x="1578538" y="104664"/>
                  <a:pt x="1580650" y="110576"/>
                </a:cubicBezTo>
                <a:cubicBezTo>
                  <a:pt x="1582761" y="116488"/>
                  <a:pt x="1585506" y="121012"/>
                  <a:pt x="1588884" y="124149"/>
                </a:cubicBezTo>
                <a:cubicBezTo>
                  <a:pt x="1592263" y="127286"/>
                  <a:pt x="1596003" y="128855"/>
                  <a:pt x="1600105" y="128855"/>
                </a:cubicBezTo>
                <a:cubicBezTo>
                  <a:pt x="1605293" y="128855"/>
                  <a:pt x="1609365" y="127165"/>
                  <a:pt x="1612321" y="123787"/>
                </a:cubicBezTo>
                <a:cubicBezTo>
                  <a:pt x="1615277" y="120409"/>
                  <a:pt x="1617418" y="115945"/>
                  <a:pt x="1618745" y="110395"/>
                </a:cubicBezTo>
                <a:cubicBezTo>
                  <a:pt x="1620072" y="104845"/>
                  <a:pt x="1620736" y="98813"/>
                  <a:pt x="1620736" y="92298"/>
                </a:cubicBezTo>
                <a:cubicBezTo>
                  <a:pt x="1620736" y="84093"/>
                  <a:pt x="1619710" y="77066"/>
                  <a:pt x="1617659" y="71214"/>
                </a:cubicBezTo>
                <a:cubicBezTo>
                  <a:pt x="1615608" y="65363"/>
                  <a:pt x="1612864" y="60868"/>
                  <a:pt x="1609425" y="57731"/>
                </a:cubicBezTo>
                <a:cubicBezTo>
                  <a:pt x="1605987" y="54594"/>
                  <a:pt x="1602276" y="53026"/>
                  <a:pt x="1598295" y="53026"/>
                </a:cubicBezTo>
                <a:close/>
                <a:moveTo>
                  <a:pt x="426177" y="53026"/>
                </a:moveTo>
                <a:cubicBezTo>
                  <a:pt x="421472" y="53026"/>
                  <a:pt x="417611" y="54594"/>
                  <a:pt x="414595" y="57731"/>
                </a:cubicBezTo>
                <a:cubicBezTo>
                  <a:pt x="411578" y="60868"/>
                  <a:pt x="409347" y="65302"/>
                  <a:pt x="407899" y="71033"/>
                </a:cubicBezTo>
                <a:lnTo>
                  <a:pt x="406719" y="81801"/>
                </a:lnTo>
                <a:lnTo>
                  <a:pt x="443551" y="81801"/>
                </a:lnTo>
                <a:cubicBezTo>
                  <a:pt x="443068" y="72270"/>
                  <a:pt x="441500" y="65091"/>
                  <a:pt x="438846" y="60265"/>
                </a:cubicBezTo>
                <a:cubicBezTo>
                  <a:pt x="436191" y="55439"/>
                  <a:pt x="431969" y="53026"/>
                  <a:pt x="426177" y="53026"/>
                </a:cubicBezTo>
                <a:close/>
                <a:moveTo>
                  <a:pt x="207645" y="53026"/>
                </a:moveTo>
                <a:cubicBezTo>
                  <a:pt x="202578" y="53026"/>
                  <a:pt x="198506" y="54685"/>
                  <a:pt x="195430" y="58003"/>
                </a:cubicBezTo>
                <a:cubicBezTo>
                  <a:pt x="192353" y="61321"/>
                  <a:pt x="190151" y="65755"/>
                  <a:pt x="188824" y="71305"/>
                </a:cubicBezTo>
                <a:cubicBezTo>
                  <a:pt x="187497" y="76854"/>
                  <a:pt x="186833" y="82947"/>
                  <a:pt x="186833" y="89583"/>
                </a:cubicBezTo>
                <a:cubicBezTo>
                  <a:pt x="186833" y="97667"/>
                  <a:pt x="187889" y="104664"/>
                  <a:pt x="190000" y="110576"/>
                </a:cubicBezTo>
                <a:cubicBezTo>
                  <a:pt x="192112" y="116488"/>
                  <a:pt x="194856" y="121012"/>
                  <a:pt x="198235" y="124149"/>
                </a:cubicBezTo>
                <a:cubicBezTo>
                  <a:pt x="201613" y="127286"/>
                  <a:pt x="205353" y="128855"/>
                  <a:pt x="209455" y="128855"/>
                </a:cubicBezTo>
                <a:cubicBezTo>
                  <a:pt x="214643" y="128855"/>
                  <a:pt x="218715" y="127165"/>
                  <a:pt x="221671" y="123787"/>
                </a:cubicBezTo>
                <a:cubicBezTo>
                  <a:pt x="224627" y="120409"/>
                  <a:pt x="226768" y="115945"/>
                  <a:pt x="228095" y="110395"/>
                </a:cubicBezTo>
                <a:cubicBezTo>
                  <a:pt x="229423" y="104845"/>
                  <a:pt x="230086" y="98813"/>
                  <a:pt x="230086" y="92298"/>
                </a:cubicBezTo>
                <a:cubicBezTo>
                  <a:pt x="230086" y="84093"/>
                  <a:pt x="229061" y="77066"/>
                  <a:pt x="227010" y="71214"/>
                </a:cubicBezTo>
                <a:cubicBezTo>
                  <a:pt x="224958" y="65363"/>
                  <a:pt x="222214" y="60868"/>
                  <a:pt x="218775" y="57731"/>
                </a:cubicBezTo>
                <a:cubicBezTo>
                  <a:pt x="215337" y="54594"/>
                  <a:pt x="211627" y="53026"/>
                  <a:pt x="207645" y="53026"/>
                </a:cubicBezTo>
                <a:close/>
                <a:moveTo>
                  <a:pt x="1450200" y="48502"/>
                </a:moveTo>
                <a:lnTo>
                  <a:pt x="1495806" y="48502"/>
                </a:lnTo>
                <a:lnTo>
                  <a:pt x="1495806" y="54836"/>
                </a:lnTo>
                <a:lnTo>
                  <a:pt x="1485310" y="54836"/>
                </a:lnTo>
                <a:lnTo>
                  <a:pt x="1483862" y="56103"/>
                </a:lnTo>
                <a:lnTo>
                  <a:pt x="1506303" y="111300"/>
                </a:lnTo>
                <a:lnTo>
                  <a:pt x="1507208" y="111300"/>
                </a:lnTo>
                <a:lnTo>
                  <a:pt x="1528382" y="56103"/>
                </a:lnTo>
                <a:lnTo>
                  <a:pt x="1526934" y="54836"/>
                </a:lnTo>
                <a:lnTo>
                  <a:pt x="1514266" y="54836"/>
                </a:lnTo>
                <a:lnTo>
                  <a:pt x="1514266" y="48502"/>
                </a:lnTo>
                <a:lnTo>
                  <a:pt x="1547927" y="48502"/>
                </a:lnTo>
                <a:lnTo>
                  <a:pt x="1547927" y="54836"/>
                </a:lnTo>
                <a:lnTo>
                  <a:pt x="1537068" y="54836"/>
                </a:lnTo>
                <a:lnTo>
                  <a:pt x="1506484" y="133379"/>
                </a:lnTo>
                <a:cubicBezTo>
                  <a:pt x="1504191" y="139291"/>
                  <a:pt x="1501869" y="145052"/>
                  <a:pt x="1499516" y="150662"/>
                </a:cubicBezTo>
                <a:cubicBezTo>
                  <a:pt x="1497163" y="156272"/>
                  <a:pt x="1494660" y="161309"/>
                  <a:pt x="1492006" y="165773"/>
                </a:cubicBezTo>
                <a:cubicBezTo>
                  <a:pt x="1489351" y="170238"/>
                  <a:pt x="1486275" y="173797"/>
                  <a:pt x="1482776" y="176451"/>
                </a:cubicBezTo>
                <a:cubicBezTo>
                  <a:pt x="1479277" y="179105"/>
                  <a:pt x="1475175" y="180432"/>
                  <a:pt x="1470470" y="180432"/>
                </a:cubicBezTo>
                <a:cubicBezTo>
                  <a:pt x="1465643" y="180432"/>
                  <a:pt x="1461934" y="179528"/>
                  <a:pt x="1459340" y="177718"/>
                </a:cubicBezTo>
                <a:cubicBezTo>
                  <a:pt x="1456746" y="175908"/>
                  <a:pt x="1454936" y="173736"/>
                  <a:pt x="1453910" y="171203"/>
                </a:cubicBezTo>
                <a:cubicBezTo>
                  <a:pt x="1452885" y="168669"/>
                  <a:pt x="1452372" y="166377"/>
                  <a:pt x="1452372" y="164326"/>
                </a:cubicBezTo>
                <a:cubicBezTo>
                  <a:pt x="1452372" y="161309"/>
                  <a:pt x="1453398" y="158746"/>
                  <a:pt x="1455449" y="156634"/>
                </a:cubicBezTo>
                <a:cubicBezTo>
                  <a:pt x="1457500" y="154523"/>
                  <a:pt x="1459913" y="153467"/>
                  <a:pt x="1462688" y="153467"/>
                </a:cubicBezTo>
                <a:cubicBezTo>
                  <a:pt x="1465583" y="153467"/>
                  <a:pt x="1468026" y="154493"/>
                  <a:pt x="1470017" y="156544"/>
                </a:cubicBezTo>
                <a:cubicBezTo>
                  <a:pt x="1472008" y="158595"/>
                  <a:pt x="1473003" y="161008"/>
                  <a:pt x="1473003" y="163783"/>
                </a:cubicBezTo>
                <a:cubicBezTo>
                  <a:pt x="1473003" y="166558"/>
                  <a:pt x="1472008" y="168850"/>
                  <a:pt x="1470017" y="170660"/>
                </a:cubicBezTo>
                <a:lnTo>
                  <a:pt x="1464377" y="172749"/>
                </a:lnTo>
                <a:lnTo>
                  <a:pt x="1464588" y="173012"/>
                </a:lnTo>
                <a:cubicBezTo>
                  <a:pt x="1466096" y="174098"/>
                  <a:pt x="1468117" y="174641"/>
                  <a:pt x="1470650" y="174641"/>
                </a:cubicBezTo>
                <a:cubicBezTo>
                  <a:pt x="1474632" y="174641"/>
                  <a:pt x="1478131" y="172952"/>
                  <a:pt x="1481147" y="169574"/>
                </a:cubicBezTo>
                <a:cubicBezTo>
                  <a:pt x="1484163" y="166196"/>
                  <a:pt x="1486938" y="161762"/>
                  <a:pt x="1489472" y="156272"/>
                </a:cubicBezTo>
                <a:cubicBezTo>
                  <a:pt x="1492006" y="150783"/>
                  <a:pt x="1494539" y="144841"/>
                  <a:pt x="1497073" y="138446"/>
                </a:cubicBezTo>
                <a:lnTo>
                  <a:pt x="1461240" y="54836"/>
                </a:lnTo>
                <a:lnTo>
                  <a:pt x="1450200" y="54836"/>
                </a:lnTo>
                <a:close/>
                <a:moveTo>
                  <a:pt x="1188996" y="48502"/>
                </a:moveTo>
                <a:lnTo>
                  <a:pt x="1258310" y="48502"/>
                </a:lnTo>
                <a:lnTo>
                  <a:pt x="1258310" y="53750"/>
                </a:lnTo>
                <a:lnTo>
                  <a:pt x="1206551" y="126140"/>
                </a:lnTo>
                <a:lnTo>
                  <a:pt x="1207456" y="127045"/>
                </a:lnTo>
                <a:lnTo>
                  <a:pt x="1219219" y="127045"/>
                </a:lnTo>
                <a:cubicBezTo>
                  <a:pt x="1224407" y="127045"/>
                  <a:pt x="1228962" y="126653"/>
                  <a:pt x="1232883" y="125868"/>
                </a:cubicBezTo>
                <a:cubicBezTo>
                  <a:pt x="1236804" y="125084"/>
                  <a:pt x="1240212" y="123787"/>
                  <a:pt x="1243108" y="121977"/>
                </a:cubicBezTo>
                <a:cubicBezTo>
                  <a:pt x="1246003" y="120168"/>
                  <a:pt x="1248507" y="117694"/>
                  <a:pt x="1250618" y="114558"/>
                </a:cubicBezTo>
                <a:cubicBezTo>
                  <a:pt x="1252730" y="111421"/>
                  <a:pt x="1254630" y="107500"/>
                  <a:pt x="1256319" y="102794"/>
                </a:cubicBezTo>
                <a:lnTo>
                  <a:pt x="1262653" y="102794"/>
                </a:lnTo>
                <a:lnTo>
                  <a:pt x="1255595" y="133379"/>
                </a:lnTo>
                <a:lnTo>
                  <a:pt x="1181395" y="133379"/>
                </a:lnTo>
                <a:lnTo>
                  <a:pt x="1181395" y="128493"/>
                </a:lnTo>
                <a:lnTo>
                  <a:pt x="1233154" y="55741"/>
                </a:lnTo>
                <a:lnTo>
                  <a:pt x="1232249" y="54836"/>
                </a:lnTo>
                <a:lnTo>
                  <a:pt x="1218676" y="54836"/>
                </a:lnTo>
                <a:cubicBezTo>
                  <a:pt x="1214333" y="54836"/>
                  <a:pt x="1210321" y="55258"/>
                  <a:pt x="1206641" y="56103"/>
                </a:cubicBezTo>
                <a:cubicBezTo>
                  <a:pt x="1202961" y="56947"/>
                  <a:pt x="1199614" y="58938"/>
                  <a:pt x="1196597" y="62075"/>
                </a:cubicBezTo>
                <a:cubicBezTo>
                  <a:pt x="1193581" y="65212"/>
                  <a:pt x="1190987" y="70279"/>
                  <a:pt x="1188815" y="77277"/>
                </a:cubicBezTo>
                <a:lnTo>
                  <a:pt x="1182843" y="75467"/>
                </a:lnTo>
                <a:close/>
                <a:moveTo>
                  <a:pt x="2042646" y="47054"/>
                </a:moveTo>
                <a:lnTo>
                  <a:pt x="2043913" y="48502"/>
                </a:lnTo>
                <a:lnTo>
                  <a:pt x="2043913" y="125778"/>
                </a:lnTo>
                <a:lnTo>
                  <a:pt x="2045179" y="127045"/>
                </a:lnTo>
                <a:lnTo>
                  <a:pt x="2056762" y="127045"/>
                </a:lnTo>
                <a:lnTo>
                  <a:pt x="2056762" y="133379"/>
                </a:lnTo>
                <a:lnTo>
                  <a:pt x="2011156" y="133379"/>
                </a:lnTo>
                <a:lnTo>
                  <a:pt x="2011156" y="127045"/>
                </a:lnTo>
                <a:lnTo>
                  <a:pt x="2022739" y="127045"/>
                </a:lnTo>
                <a:lnTo>
                  <a:pt x="2024005" y="125778"/>
                </a:lnTo>
                <a:lnTo>
                  <a:pt x="2024005" y="56103"/>
                </a:lnTo>
                <a:lnTo>
                  <a:pt x="2022739" y="54836"/>
                </a:lnTo>
                <a:lnTo>
                  <a:pt x="2011156" y="54836"/>
                </a:lnTo>
                <a:lnTo>
                  <a:pt x="2011156" y="48502"/>
                </a:lnTo>
                <a:cubicBezTo>
                  <a:pt x="2014293" y="48502"/>
                  <a:pt x="2017701" y="48471"/>
                  <a:pt x="2021381" y="48411"/>
                </a:cubicBezTo>
                <a:cubicBezTo>
                  <a:pt x="2025061" y="48351"/>
                  <a:pt x="2028741" y="48200"/>
                  <a:pt x="2032421" y="47959"/>
                </a:cubicBezTo>
                <a:cubicBezTo>
                  <a:pt x="2036101" y="47717"/>
                  <a:pt x="2039509" y="47416"/>
                  <a:pt x="2042646" y="47054"/>
                </a:cubicBezTo>
                <a:close/>
                <a:moveTo>
                  <a:pt x="1156821" y="47054"/>
                </a:moveTo>
                <a:lnTo>
                  <a:pt x="1158088" y="48502"/>
                </a:lnTo>
                <a:lnTo>
                  <a:pt x="1158088" y="125778"/>
                </a:lnTo>
                <a:lnTo>
                  <a:pt x="1159354" y="127045"/>
                </a:lnTo>
                <a:lnTo>
                  <a:pt x="1170937" y="127045"/>
                </a:lnTo>
                <a:lnTo>
                  <a:pt x="1170937" y="133379"/>
                </a:lnTo>
                <a:lnTo>
                  <a:pt x="1125331" y="133379"/>
                </a:lnTo>
                <a:lnTo>
                  <a:pt x="1125331" y="127045"/>
                </a:lnTo>
                <a:lnTo>
                  <a:pt x="1136914" y="127045"/>
                </a:lnTo>
                <a:lnTo>
                  <a:pt x="1138180" y="125778"/>
                </a:lnTo>
                <a:lnTo>
                  <a:pt x="1138180" y="56103"/>
                </a:lnTo>
                <a:lnTo>
                  <a:pt x="1136914" y="54836"/>
                </a:lnTo>
                <a:lnTo>
                  <a:pt x="1125331" y="54836"/>
                </a:lnTo>
                <a:lnTo>
                  <a:pt x="1125331" y="48502"/>
                </a:lnTo>
                <a:cubicBezTo>
                  <a:pt x="1128468" y="48502"/>
                  <a:pt x="1131876" y="48471"/>
                  <a:pt x="1135556" y="48411"/>
                </a:cubicBezTo>
                <a:cubicBezTo>
                  <a:pt x="1139236" y="48351"/>
                  <a:pt x="1142916" y="48200"/>
                  <a:pt x="1146596" y="47959"/>
                </a:cubicBezTo>
                <a:cubicBezTo>
                  <a:pt x="1150276" y="47717"/>
                  <a:pt x="1153684" y="47416"/>
                  <a:pt x="1156821" y="47054"/>
                </a:cubicBezTo>
                <a:close/>
                <a:moveTo>
                  <a:pt x="928221" y="47054"/>
                </a:moveTo>
                <a:lnTo>
                  <a:pt x="929488" y="48502"/>
                </a:lnTo>
                <a:lnTo>
                  <a:pt x="929488" y="125778"/>
                </a:lnTo>
                <a:lnTo>
                  <a:pt x="930755" y="127045"/>
                </a:lnTo>
                <a:lnTo>
                  <a:pt x="942337" y="127045"/>
                </a:lnTo>
                <a:lnTo>
                  <a:pt x="942337" y="133379"/>
                </a:lnTo>
                <a:lnTo>
                  <a:pt x="896731" y="133379"/>
                </a:lnTo>
                <a:lnTo>
                  <a:pt x="896731" y="127045"/>
                </a:lnTo>
                <a:lnTo>
                  <a:pt x="908314" y="127045"/>
                </a:lnTo>
                <a:lnTo>
                  <a:pt x="909581" y="125778"/>
                </a:lnTo>
                <a:lnTo>
                  <a:pt x="909581" y="56103"/>
                </a:lnTo>
                <a:lnTo>
                  <a:pt x="908314" y="54836"/>
                </a:lnTo>
                <a:lnTo>
                  <a:pt x="896731" y="54836"/>
                </a:lnTo>
                <a:lnTo>
                  <a:pt x="896731" y="48502"/>
                </a:lnTo>
                <a:cubicBezTo>
                  <a:pt x="899868" y="48502"/>
                  <a:pt x="903276" y="48471"/>
                  <a:pt x="906956" y="48411"/>
                </a:cubicBezTo>
                <a:cubicBezTo>
                  <a:pt x="910636" y="48351"/>
                  <a:pt x="914316" y="48200"/>
                  <a:pt x="917996" y="47959"/>
                </a:cubicBezTo>
                <a:cubicBezTo>
                  <a:pt x="921676" y="47717"/>
                  <a:pt x="925084" y="47416"/>
                  <a:pt x="928221" y="47054"/>
                </a:cubicBezTo>
                <a:close/>
                <a:moveTo>
                  <a:pt x="1988954" y="46692"/>
                </a:moveTo>
                <a:cubicBezTo>
                  <a:pt x="1992332" y="46692"/>
                  <a:pt x="1995077" y="47325"/>
                  <a:pt x="1997188" y="48592"/>
                </a:cubicBezTo>
                <a:cubicBezTo>
                  <a:pt x="1999299" y="49859"/>
                  <a:pt x="2000838" y="51518"/>
                  <a:pt x="2001803" y="53569"/>
                </a:cubicBezTo>
                <a:cubicBezTo>
                  <a:pt x="2002768" y="55620"/>
                  <a:pt x="2003251" y="57792"/>
                  <a:pt x="2003251" y="60084"/>
                </a:cubicBezTo>
                <a:cubicBezTo>
                  <a:pt x="2003251" y="63704"/>
                  <a:pt x="2002074" y="66750"/>
                  <a:pt x="1999722" y="69223"/>
                </a:cubicBezTo>
                <a:cubicBezTo>
                  <a:pt x="1997369" y="71697"/>
                  <a:pt x="1994262" y="72933"/>
                  <a:pt x="1990401" y="72933"/>
                </a:cubicBezTo>
                <a:cubicBezTo>
                  <a:pt x="1986782" y="72933"/>
                  <a:pt x="1983705" y="71697"/>
                  <a:pt x="1981172" y="69223"/>
                </a:cubicBezTo>
                <a:cubicBezTo>
                  <a:pt x="1978638" y="66750"/>
                  <a:pt x="1977371" y="63704"/>
                  <a:pt x="1977371" y="60084"/>
                </a:cubicBezTo>
                <a:lnTo>
                  <a:pt x="1977848" y="58240"/>
                </a:lnTo>
                <a:lnTo>
                  <a:pt x="1974566" y="59994"/>
                </a:lnTo>
                <a:cubicBezTo>
                  <a:pt x="1972455" y="61622"/>
                  <a:pt x="1970253" y="64066"/>
                  <a:pt x="1967960" y="67323"/>
                </a:cubicBezTo>
                <a:cubicBezTo>
                  <a:pt x="1965668" y="70581"/>
                  <a:pt x="1963074" y="75286"/>
                  <a:pt x="1960179" y="81439"/>
                </a:cubicBezTo>
                <a:lnTo>
                  <a:pt x="1960179" y="125778"/>
                </a:lnTo>
                <a:lnTo>
                  <a:pt x="1961445" y="127045"/>
                </a:lnTo>
                <a:lnTo>
                  <a:pt x="1979362" y="127045"/>
                </a:lnTo>
                <a:lnTo>
                  <a:pt x="1979362" y="133379"/>
                </a:lnTo>
                <a:lnTo>
                  <a:pt x="1927422" y="133379"/>
                </a:lnTo>
                <a:lnTo>
                  <a:pt x="1927422" y="127045"/>
                </a:lnTo>
                <a:lnTo>
                  <a:pt x="1938823" y="127045"/>
                </a:lnTo>
                <a:lnTo>
                  <a:pt x="1940271" y="125778"/>
                </a:lnTo>
                <a:lnTo>
                  <a:pt x="1940271" y="56103"/>
                </a:lnTo>
                <a:lnTo>
                  <a:pt x="1938823" y="54836"/>
                </a:lnTo>
                <a:lnTo>
                  <a:pt x="1927422" y="54836"/>
                </a:lnTo>
                <a:lnTo>
                  <a:pt x="1927422" y="48502"/>
                </a:lnTo>
                <a:cubicBezTo>
                  <a:pt x="1930559" y="48502"/>
                  <a:pt x="1933847" y="48471"/>
                  <a:pt x="1937285" y="48411"/>
                </a:cubicBezTo>
                <a:cubicBezTo>
                  <a:pt x="1940724" y="48351"/>
                  <a:pt x="1944162" y="48200"/>
                  <a:pt x="1947601" y="47959"/>
                </a:cubicBezTo>
                <a:cubicBezTo>
                  <a:pt x="1951039" y="47717"/>
                  <a:pt x="1954327" y="47416"/>
                  <a:pt x="1957464" y="47054"/>
                </a:cubicBezTo>
                <a:lnTo>
                  <a:pt x="1958731" y="48502"/>
                </a:lnTo>
                <a:lnTo>
                  <a:pt x="1958731" y="67866"/>
                </a:lnTo>
                <a:lnTo>
                  <a:pt x="1960179" y="67866"/>
                </a:lnTo>
                <a:cubicBezTo>
                  <a:pt x="1963195" y="62075"/>
                  <a:pt x="1967116" y="57068"/>
                  <a:pt x="1971942" y="52845"/>
                </a:cubicBezTo>
                <a:cubicBezTo>
                  <a:pt x="1976768" y="48622"/>
                  <a:pt x="1982439" y="46571"/>
                  <a:pt x="1988954" y="46692"/>
                </a:cubicBezTo>
                <a:close/>
                <a:moveTo>
                  <a:pt x="1872710" y="46692"/>
                </a:moveTo>
                <a:cubicBezTo>
                  <a:pt x="1878622" y="46692"/>
                  <a:pt x="1884112" y="47536"/>
                  <a:pt x="1889179" y="49226"/>
                </a:cubicBezTo>
                <a:cubicBezTo>
                  <a:pt x="1894246" y="50915"/>
                  <a:pt x="1898349" y="53871"/>
                  <a:pt x="1901485" y="58093"/>
                </a:cubicBezTo>
                <a:cubicBezTo>
                  <a:pt x="1904622" y="62316"/>
                  <a:pt x="1906191" y="68288"/>
                  <a:pt x="1906191" y="76010"/>
                </a:cubicBezTo>
                <a:lnTo>
                  <a:pt x="1906191" y="117272"/>
                </a:lnTo>
                <a:cubicBezTo>
                  <a:pt x="1906191" y="118961"/>
                  <a:pt x="1906583" y="120590"/>
                  <a:pt x="1907367" y="122158"/>
                </a:cubicBezTo>
                <a:cubicBezTo>
                  <a:pt x="1908151" y="123727"/>
                  <a:pt x="1909629" y="124511"/>
                  <a:pt x="1911801" y="124511"/>
                </a:cubicBezTo>
                <a:cubicBezTo>
                  <a:pt x="1913369" y="124511"/>
                  <a:pt x="1914757" y="123998"/>
                  <a:pt x="1915963" y="122973"/>
                </a:cubicBezTo>
                <a:cubicBezTo>
                  <a:pt x="1917170" y="121947"/>
                  <a:pt x="1918316" y="120771"/>
                  <a:pt x="1919402" y="119444"/>
                </a:cubicBezTo>
                <a:lnTo>
                  <a:pt x="1924288" y="123606"/>
                </a:lnTo>
                <a:cubicBezTo>
                  <a:pt x="1922840" y="125657"/>
                  <a:pt x="1921212" y="127558"/>
                  <a:pt x="1919402" y="129307"/>
                </a:cubicBezTo>
                <a:cubicBezTo>
                  <a:pt x="1917592" y="131056"/>
                  <a:pt x="1915421" y="132474"/>
                  <a:pt x="1912887" y="133560"/>
                </a:cubicBezTo>
                <a:cubicBezTo>
                  <a:pt x="1910353" y="134646"/>
                  <a:pt x="1907216" y="135189"/>
                  <a:pt x="1903476" y="135189"/>
                </a:cubicBezTo>
                <a:cubicBezTo>
                  <a:pt x="1899374" y="135189"/>
                  <a:pt x="1895845" y="134404"/>
                  <a:pt x="1892889" y="132836"/>
                </a:cubicBezTo>
                <a:cubicBezTo>
                  <a:pt x="1889933" y="131268"/>
                  <a:pt x="1887731" y="128734"/>
                  <a:pt x="1886283" y="125235"/>
                </a:cubicBezTo>
                <a:cubicBezTo>
                  <a:pt x="1883871" y="127769"/>
                  <a:pt x="1880613" y="130061"/>
                  <a:pt x="1876511" y="132112"/>
                </a:cubicBezTo>
                <a:cubicBezTo>
                  <a:pt x="1872409" y="134163"/>
                  <a:pt x="1867221" y="135189"/>
                  <a:pt x="1860947" y="135189"/>
                </a:cubicBezTo>
                <a:cubicBezTo>
                  <a:pt x="1851416" y="135189"/>
                  <a:pt x="1843845" y="132866"/>
                  <a:pt x="1838235" y="128221"/>
                </a:cubicBezTo>
                <a:cubicBezTo>
                  <a:pt x="1832624" y="123576"/>
                  <a:pt x="1829819" y="117694"/>
                  <a:pt x="1829819" y="110576"/>
                </a:cubicBezTo>
                <a:cubicBezTo>
                  <a:pt x="1829819" y="103578"/>
                  <a:pt x="1832594" y="97757"/>
                  <a:pt x="1838144" y="93112"/>
                </a:cubicBezTo>
                <a:cubicBezTo>
                  <a:pt x="1843694" y="88467"/>
                  <a:pt x="1851295" y="86144"/>
                  <a:pt x="1860947" y="86144"/>
                </a:cubicBezTo>
                <a:cubicBezTo>
                  <a:pt x="1867221" y="86144"/>
                  <a:pt x="1872409" y="87140"/>
                  <a:pt x="1876511" y="89131"/>
                </a:cubicBezTo>
                <a:cubicBezTo>
                  <a:pt x="1880613" y="91121"/>
                  <a:pt x="1883871" y="93444"/>
                  <a:pt x="1886283" y="96098"/>
                </a:cubicBezTo>
                <a:lnTo>
                  <a:pt x="1886283" y="78724"/>
                </a:lnTo>
                <a:cubicBezTo>
                  <a:pt x="1886283" y="71244"/>
                  <a:pt x="1884987" y="65302"/>
                  <a:pt x="1882392" y="60898"/>
                </a:cubicBezTo>
                <a:cubicBezTo>
                  <a:pt x="1879799" y="56495"/>
                  <a:pt x="1874942" y="54293"/>
                  <a:pt x="1867824" y="54293"/>
                </a:cubicBezTo>
                <a:cubicBezTo>
                  <a:pt x="1864687" y="54293"/>
                  <a:pt x="1861731" y="54625"/>
                  <a:pt x="1858956" y="55288"/>
                </a:cubicBezTo>
                <a:cubicBezTo>
                  <a:pt x="1856181" y="55952"/>
                  <a:pt x="1853467" y="57128"/>
                  <a:pt x="1850812" y="58817"/>
                </a:cubicBezTo>
                <a:cubicBezTo>
                  <a:pt x="1852743" y="59903"/>
                  <a:pt x="1854191" y="61321"/>
                  <a:pt x="1855156" y="63070"/>
                </a:cubicBezTo>
                <a:cubicBezTo>
                  <a:pt x="1856121" y="64820"/>
                  <a:pt x="1856604" y="66720"/>
                  <a:pt x="1856604" y="68771"/>
                </a:cubicBezTo>
                <a:cubicBezTo>
                  <a:pt x="1856604" y="71908"/>
                  <a:pt x="1855578" y="74472"/>
                  <a:pt x="1853527" y="76462"/>
                </a:cubicBezTo>
                <a:cubicBezTo>
                  <a:pt x="1851476" y="78453"/>
                  <a:pt x="1848942" y="79448"/>
                  <a:pt x="1845926" y="79448"/>
                </a:cubicBezTo>
                <a:cubicBezTo>
                  <a:pt x="1842910" y="79448"/>
                  <a:pt x="1840376" y="78393"/>
                  <a:pt x="1838325" y="76281"/>
                </a:cubicBezTo>
                <a:cubicBezTo>
                  <a:pt x="1836274" y="74170"/>
                  <a:pt x="1835249" y="71365"/>
                  <a:pt x="1835249" y="67866"/>
                </a:cubicBezTo>
                <a:cubicBezTo>
                  <a:pt x="1835249" y="64367"/>
                  <a:pt x="1836365" y="61291"/>
                  <a:pt x="1838597" y="58636"/>
                </a:cubicBezTo>
                <a:cubicBezTo>
                  <a:pt x="1840829" y="55982"/>
                  <a:pt x="1843785" y="53780"/>
                  <a:pt x="1847464" y="52031"/>
                </a:cubicBezTo>
                <a:cubicBezTo>
                  <a:pt x="1851144" y="50281"/>
                  <a:pt x="1855216" y="48954"/>
                  <a:pt x="1859680" y="48049"/>
                </a:cubicBezTo>
                <a:cubicBezTo>
                  <a:pt x="1864144" y="47144"/>
                  <a:pt x="1868488" y="46692"/>
                  <a:pt x="1872710" y="46692"/>
                </a:cubicBezTo>
                <a:close/>
                <a:moveTo>
                  <a:pt x="1723520" y="46692"/>
                </a:moveTo>
                <a:cubicBezTo>
                  <a:pt x="1729915" y="46692"/>
                  <a:pt x="1735042" y="47748"/>
                  <a:pt x="1738903" y="49859"/>
                </a:cubicBezTo>
                <a:cubicBezTo>
                  <a:pt x="1742764" y="51970"/>
                  <a:pt x="1745539" y="54806"/>
                  <a:pt x="1747228" y="58365"/>
                </a:cubicBezTo>
                <a:cubicBezTo>
                  <a:pt x="1748917" y="61924"/>
                  <a:pt x="1749762" y="65875"/>
                  <a:pt x="1749762" y="70219"/>
                </a:cubicBezTo>
                <a:lnTo>
                  <a:pt x="1749762" y="125778"/>
                </a:lnTo>
                <a:lnTo>
                  <a:pt x="1751209" y="127045"/>
                </a:lnTo>
                <a:lnTo>
                  <a:pt x="1762611" y="127045"/>
                </a:lnTo>
                <a:lnTo>
                  <a:pt x="1762611" y="133379"/>
                </a:lnTo>
                <a:lnTo>
                  <a:pt x="1717186" y="133379"/>
                </a:lnTo>
                <a:lnTo>
                  <a:pt x="1717186" y="127045"/>
                </a:lnTo>
                <a:lnTo>
                  <a:pt x="1728588" y="127045"/>
                </a:lnTo>
                <a:lnTo>
                  <a:pt x="1729854" y="125778"/>
                </a:lnTo>
                <a:lnTo>
                  <a:pt x="1729854" y="72933"/>
                </a:lnTo>
                <a:cubicBezTo>
                  <a:pt x="1729854" y="67142"/>
                  <a:pt x="1728859" y="62799"/>
                  <a:pt x="1726868" y="59903"/>
                </a:cubicBezTo>
                <a:cubicBezTo>
                  <a:pt x="1724878" y="57007"/>
                  <a:pt x="1721590" y="55560"/>
                  <a:pt x="1717005" y="55560"/>
                </a:cubicBezTo>
                <a:cubicBezTo>
                  <a:pt x="1712541" y="55560"/>
                  <a:pt x="1708288" y="57128"/>
                  <a:pt x="1704246" y="60265"/>
                </a:cubicBezTo>
                <a:cubicBezTo>
                  <a:pt x="1700205" y="63402"/>
                  <a:pt x="1695952" y="68831"/>
                  <a:pt x="1691488" y="76553"/>
                </a:cubicBezTo>
                <a:lnTo>
                  <a:pt x="1691488" y="125778"/>
                </a:lnTo>
                <a:lnTo>
                  <a:pt x="1692755" y="127045"/>
                </a:lnTo>
                <a:lnTo>
                  <a:pt x="1704337" y="127045"/>
                </a:lnTo>
                <a:lnTo>
                  <a:pt x="1704337" y="133379"/>
                </a:lnTo>
                <a:lnTo>
                  <a:pt x="1658731" y="133379"/>
                </a:lnTo>
                <a:lnTo>
                  <a:pt x="1658731" y="127045"/>
                </a:lnTo>
                <a:lnTo>
                  <a:pt x="1670314" y="127045"/>
                </a:lnTo>
                <a:lnTo>
                  <a:pt x="1671580" y="125778"/>
                </a:lnTo>
                <a:lnTo>
                  <a:pt x="1671580" y="56103"/>
                </a:lnTo>
                <a:lnTo>
                  <a:pt x="1670314" y="54836"/>
                </a:lnTo>
                <a:lnTo>
                  <a:pt x="1658731" y="54836"/>
                </a:lnTo>
                <a:lnTo>
                  <a:pt x="1658731" y="48502"/>
                </a:lnTo>
                <a:cubicBezTo>
                  <a:pt x="1661868" y="48502"/>
                  <a:pt x="1665186" y="48471"/>
                  <a:pt x="1668685" y="48411"/>
                </a:cubicBezTo>
                <a:cubicBezTo>
                  <a:pt x="1672184" y="48351"/>
                  <a:pt x="1675652" y="48200"/>
                  <a:pt x="1679091" y="47959"/>
                </a:cubicBezTo>
                <a:cubicBezTo>
                  <a:pt x="1682530" y="47717"/>
                  <a:pt x="1685817" y="47416"/>
                  <a:pt x="1688954" y="47054"/>
                </a:cubicBezTo>
                <a:lnTo>
                  <a:pt x="1690221" y="48502"/>
                </a:lnTo>
                <a:lnTo>
                  <a:pt x="1690221" y="64789"/>
                </a:lnTo>
                <a:lnTo>
                  <a:pt x="1691488" y="64789"/>
                </a:lnTo>
                <a:cubicBezTo>
                  <a:pt x="1694625" y="59481"/>
                  <a:pt x="1698727" y="55137"/>
                  <a:pt x="1703794" y="51759"/>
                </a:cubicBezTo>
                <a:cubicBezTo>
                  <a:pt x="1708861" y="48381"/>
                  <a:pt x="1715437" y="46692"/>
                  <a:pt x="1723520" y="46692"/>
                </a:cubicBezTo>
                <a:close/>
                <a:moveTo>
                  <a:pt x="1599200" y="46692"/>
                </a:moveTo>
                <a:cubicBezTo>
                  <a:pt x="1607284" y="46692"/>
                  <a:pt x="1614613" y="48441"/>
                  <a:pt x="1621188" y="51940"/>
                </a:cubicBezTo>
                <a:cubicBezTo>
                  <a:pt x="1627764" y="55439"/>
                  <a:pt x="1633012" y="60506"/>
                  <a:pt x="1636933" y="67142"/>
                </a:cubicBezTo>
                <a:cubicBezTo>
                  <a:pt x="1640854" y="73778"/>
                  <a:pt x="1642815" y="81680"/>
                  <a:pt x="1642815" y="90850"/>
                </a:cubicBezTo>
                <a:cubicBezTo>
                  <a:pt x="1642815" y="100140"/>
                  <a:pt x="1640854" y="108103"/>
                  <a:pt x="1636933" y="114738"/>
                </a:cubicBezTo>
                <a:cubicBezTo>
                  <a:pt x="1633012" y="121374"/>
                  <a:pt x="1627764" y="126442"/>
                  <a:pt x="1621188" y="129940"/>
                </a:cubicBezTo>
                <a:cubicBezTo>
                  <a:pt x="1614613" y="133439"/>
                  <a:pt x="1607284" y="135189"/>
                  <a:pt x="1599200" y="135189"/>
                </a:cubicBezTo>
                <a:cubicBezTo>
                  <a:pt x="1591116" y="135189"/>
                  <a:pt x="1583757" y="133439"/>
                  <a:pt x="1577121" y="129940"/>
                </a:cubicBezTo>
                <a:cubicBezTo>
                  <a:pt x="1570485" y="126442"/>
                  <a:pt x="1565207" y="121374"/>
                  <a:pt x="1561286" y="114738"/>
                </a:cubicBezTo>
                <a:cubicBezTo>
                  <a:pt x="1557364" y="108103"/>
                  <a:pt x="1555404" y="100140"/>
                  <a:pt x="1555404" y="90850"/>
                </a:cubicBezTo>
                <a:cubicBezTo>
                  <a:pt x="1555404" y="81680"/>
                  <a:pt x="1557364" y="73778"/>
                  <a:pt x="1561286" y="67142"/>
                </a:cubicBezTo>
                <a:cubicBezTo>
                  <a:pt x="1565207" y="60506"/>
                  <a:pt x="1570485" y="55439"/>
                  <a:pt x="1577121" y="51940"/>
                </a:cubicBezTo>
                <a:cubicBezTo>
                  <a:pt x="1583757" y="48441"/>
                  <a:pt x="1591116" y="46692"/>
                  <a:pt x="1599200" y="46692"/>
                </a:cubicBezTo>
                <a:close/>
                <a:moveTo>
                  <a:pt x="1409176" y="46692"/>
                </a:moveTo>
                <a:cubicBezTo>
                  <a:pt x="1413640" y="46692"/>
                  <a:pt x="1417501" y="47175"/>
                  <a:pt x="1420759" y="48140"/>
                </a:cubicBezTo>
                <a:cubicBezTo>
                  <a:pt x="1424016" y="49105"/>
                  <a:pt x="1426670" y="50311"/>
                  <a:pt x="1428721" y="51759"/>
                </a:cubicBezTo>
                <a:lnTo>
                  <a:pt x="1430350" y="48502"/>
                </a:lnTo>
                <a:lnTo>
                  <a:pt x="1437227" y="48502"/>
                </a:lnTo>
                <a:cubicBezTo>
                  <a:pt x="1437831" y="52966"/>
                  <a:pt x="1438585" y="57430"/>
                  <a:pt x="1439489" y="61894"/>
                </a:cubicBezTo>
                <a:cubicBezTo>
                  <a:pt x="1440394" y="66358"/>
                  <a:pt x="1441450" y="70641"/>
                  <a:pt x="1442657" y="74743"/>
                </a:cubicBezTo>
                <a:lnTo>
                  <a:pt x="1436684" y="76553"/>
                </a:lnTo>
                <a:cubicBezTo>
                  <a:pt x="1433185" y="68952"/>
                  <a:pt x="1429234" y="63130"/>
                  <a:pt x="1424831" y="59089"/>
                </a:cubicBezTo>
                <a:cubicBezTo>
                  <a:pt x="1420427" y="55047"/>
                  <a:pt x="1415088" y="53026"/>
                  <a:pt x="1408814" y="53026"/>
                </a:cubicBezTo>
                <a:cubicBezTo>
                  <a:pt x="1403626" y="53026"/>
                  <a:pt x="1399705" y="54172"/>
                  <a:pt x="1397051" y="56465"/>
                </a:cubicBezTo>
                <a:cubicBezTo>
                  <a:pt x="1394397" y="58757"/>
                  <a:pt x="1393069" y="61592"/>
                  <a:pt x="1393069" y="64970"/>
                </a:cubicBezTo>
                <a:cubicBezTo>
                  <a:pt x="1393069" y="68228"/>
                  <a:pt x="1394276" y="70822"/>
                  <a:pt x="1396689" y="72752"/>
                </a:cubicBezTo>
                <a:cubicBezTo>
                  <a:pt x="1399102" y="74683"/>
                  <a:pt x="1402269" y="76342"/>
                  <a:pt x="1406190" y="77729"/>
                </a:cubicBezTo>
                <a:cubicBezTo>
                  <a:pt x="1410111" y="79117"/>
                  <a:pt x="1414274" y="80504"/>
                  <a:pt x="1418677" y="81892"/>
                </a:cubicBezTo>
                <a:cubicBezTo>
                  <a:pt x="1423081" y="83279"/>
                  <a:pt x="1427213" y="85028"/>
                  <a:pt x="1431074" y="87140"/>
                </a:cubicBezTo>
                <a:cubicBezTo>
                  <a:pt x="1434935" y="89251"/>
                  <a:pt x="1438102" y="91996"/>
                  <a:pt x="1440575" y="95374"/>
                </a:cubicBezTo>
                <a:cubicBezTo>
                  <a:pt x="1443049" y="98752"/>
                  <a:pt x="1444285" y="103156"/>
                  <a:pt x="1444285" y="108585"/>
                </a:cubicBezTo>
                <a:cubicBezTo>
                  <a:pt x="1444285" y="114618"/>
                  <a:pt x="1442747" y="119625"/>
                  <a:pt x="1439671" y="123606"/>
                </a:cubicBezTo>
                <a:cubicBezTo>
                  <a:pt x="1436594" y="127588"/>
                  <a:pt x="1432673" y="130513"/>
                  <a:pt x="1427907" y="132384"/>
                </a:cubicBezTo>
                <a:cubicBezTo>
                  <a:pt x="1423141" y="134254"/>
                  <a:pt x="1418225" y="135189"/>
                  <a:pt x="1413158" y="135189"/>
                </a:cubicBezTo>
                <a:cubicBezTo>
                  <a:pt x="1408332" y="135189"/>
                  <a:pt x="1403837" y="134555"/>
                  <a:pt x="1399675" y="133288"/>
                </a:cubicBezTo>
                <a:cubicBezTo>
                  <a:pt x="1395513" y="132022"/>
                  <a:pt x="1391923" y="130544"/>
                  <a:pt x="1388907" y="128855"/>
                </a:cubicBezTo>
                <a:lnTo>
                  <a:pt x="1386554" y="133379"/>
                </a:lnTo>
                <a:lnTo>
                  <a:pt x="1379677" y="133379"/>
                </a:lnTo>
                <a:cubicBezTo>
                  <a:pt x="1378953" y="128674"/>
                  <a:pt x="1378018" y="123727"/>
                  <a:pt x="1376872" y="118539"/>
                </a:cubicBezTo>
                <a:cubicBezTo>
                  <a:pt x="1375726" y="113351"/>
                  <a:pt x="1374369" y="108404"/>
                  <a:pt x="1372800" y="103699"/>
                </a:cubicBezTo>
                <a:lnTo>
                  <a:pt x="1378772" y="101889"/>
                </a:lnTo>
                <a:cubicBezTo>
                  <a:pt x="1382633" y="108887"/>
                  <a:pt x="1386645" y="114346"/>
                  <a:pt x="1390807" y="118268"/>
                </a:cubicBezTo>
                <a:cubicBezTo>
                  <a:pt x="1394970" y="122189"/>
                  <a:pt x="1399011" y="124933"/>
                  <a:pt x="1402932" y="126502"/>
                </a:cubicBezTo>
                <a:cubicBezTo>
                  <a:pt x="1406854" y="128070"/>
                  <a:pt x="1410322" y="128855"/>
                  <a:pt x="1413339" y="128855"/>
                </a:cubicBezTo>
                <a:cubicBezTo>
                  <a:pt x="1417441" y="128855"/>
                  <a:pt x="1421000" y="127799"/>
                  <a:pt x="1424016" y="125687"/>
                </a:cubicBezTo>
                <a:cubicBezTo>
                  <a:pt x="1427032" y="123576"/>
                  <a:pt x="1428541" y="120469"/>
                  <a:pt x="1428541" y="116367"/>
                </a:cubicBezTo>
                <a:cubicBezTo>
                  <a:pt x="1428541" y="112868"/>
                  <a:pt x="1427304" y="110093"/>
                  <a:pt x="1424831" y="108042"/>
                </a:cubicBezTo>
                <a:cubicBezTo>
                  <a:pt x="1422357" y="105991"/>
                  <a:pt x="1419160" y="104272"/>
                  <a:pt x="1415239" y="102885"/>
                </a:cubicBezTo>
                <a:cubicBezTo>
                  <a:pt x="1411318" y="101497"/>
                  <a:pt x="1407125" y="100080"/>
                  <a:pt x="1402661" y="98632"/>
                </a:cubicBezTo>
                <a:cubicBezTo>
                  <a:pt x="1398197" y="97184"/>
                  <a:pt x="1394005" y="95435"/>
                  <a:pt x="1390083" y="93383"/>
                </a:cubicBezTo>
                <a:cubicBezTo>
                  <a:pt x="1386162" y="91332"/>
                  <a:pt x="1382935" y="88588"/>
                  <a:pt x="1380401" y="85149"/>
                </a:cubicBezTo>
                <a:cubicBezTo>
                  <a:pt x="1377867" y="81711"/>
                  <a:pt x="1376601" y="77337"/>
                  <a:pt x="1376601" y="72028"/>
                </a:cubicBezTo>
                <a:cubicBezTo>
                  <a:pt x="1376601" y="66237"/>
                  <a:pt x="1378139" y="61472"/>
                  <a:pt x="1381216" y="57731"/>
                </a:cubicBezTo>
                <a:cubicBezTo>
                  <a:pt x="1384292" y="53991"/>
                  <a:pt x="1388304" y="51216"/>
                  <a:pt x="1393250" y="49407"/>
                </a:cubicBezTo>
                <a:cubicBezTo>
                  <a:pt x="1398197" y="47597"/>
                  <a:pt x="1403506" y="46692"/>
                  <a:pt x="1409176" y="46692"/>
                </a:cubicBezTo>
                <a:close/>
                <a:moveTo>
                  <a:pt x="1320260" y="46692"/>
                </a:moveTo>
                <a:cubicBezTo>
                  <a:pt x="1326172" y="46692"/>
                  <a:pt x="1331662" y="47536"/>
                  <a:pt x="1336729" y="49226"/>
                </a:cubicBezTo>
                <a:cubicBezTo>
                  <a:pt x="1341796" y="50915"/>
                  <a:pt x="1345898" y="53871"/>
                  <a:pt x="1349035" y="58093"/>
                </a:cubicBezTo>
                <a:cubicBezTo>
                  <a:pt x="1352172" y="62316"/>
                  <a:pt x="1353741" y="68288"/>
                  <a:pt x="1353741" y="76010"/>
                </a:cubicBezTo>
                <a:lnTo>
                  <a:pt x="1353741" y="117272"/>
                </a:lnTo>
                <a:cubicBezTo>
                  <a:pt x="1353741" y="118961"/>
                  <a:pt x="1354133" y="120590"/>
                  <a:pt x="1354917" y="122158"/>
                </a:cubicBezTo>
                <a:cubicBezTo>
                  <a:pt x="1355701" y="123727"/>
                  <a:pt x="1357179" y="124511"/>
                  <a:pt x="1359351" y="124511"/>
                </a:cubicBezTo>
                <a:cubicBezTo>
                  <a:pt x="1360919" y="124511"/>
                  <a:pt x="1362307" y="123998"/>
                  <a:pt x="1363513" y="122973"/>
                </a:cubicBezTo>
                <a:cubicBezTo>
                  <a:pt x="1364720" y="121947"/>
                  <a:pt x="1365866" y="120771"/>
                  <a:pt x="1366952" y="119444"/>
                </a:cubicBezTo>
                <a:lnTo>
                  <a:pt x="1371838" y="123606"/>
                </a:lnTo>
                <a:cubicBezTo>
                  <a:pt x="1370390" y="125657"/>
                  <a:pt x="1368762" y="127558"/>
                  <a:pt x="1366952" y="129307"/>
                </a:cubicBezTo>
                <a:cubicBezTo>
                  <a:pt x="1365142" y="131056"/>
                  <a:pt x="1362970" y="132474"/>
                  <a:pt x="1360437" y="133560"/>
                </a:cubicBezTo>
                <a:cubicBezTo>
                  <a:pt x="1357903" y="134646"/>
                  <a:pt x="1354766" y="135189"/>
                  <a:pt x="1351026" y="135189"/>
                </a:cubicBezTo>
                <a:cubicBezTo>
                  <a:pt x="1346924" y="135189"/>
                  <a:pt x="1343395" y="134404"/>
                  <a:pt x="1340439" y="132836"/>
                </a:cubicBezTo>
                <a:cubicBezTo>
                  <a:pt x="1337483" y="131268"/>
                  <a:pt x="1335281" y="128734"/>
                  <a:pt x="1333833" y="125235"/>
                </a:cubicBezTo>
                <a:cubicBezTo>
                  <a:pt x="1331420" y="127769"/>
                  <a:pt x="1328163" y="130061"/>
                  <a:pt x="1324061" y="132112"/>
                </a:cubicBezTo>
                <a:cubicBezTo>
                  <a:pt x="1319959" y="134163"/>
                  <a:pt x="1314771" y="135189"/>
                  <a:pt x="1308497" y="135189"/>
                </a:cubicBezTo>
                <a:cubicBezTo>
                  <a:pt x="1298966" y="135189"/>
                  <a:pt x="1291395" y="132866"/>
                  <a:pt x="1285785" y="128221"/>
                </a:cubicBezTo>
                <a:cubicBezTo>
                  <a:pt x="1280174" y="123576"/>
                  <a:pt x="1277369" y="117694"/>
                  <a:pt x="1277369" y="110576"/>
                </a:cubicBezTo>
                <a:cubicBezTo>
                  <a:pt x="1277369" y="103578"/>
                  <a:pt x="1280144" y="97757"/>
                  <a:pt x="1285694" y="93112"/>
                </a:cubicBezTo>
                <a:cubicBezTo>
                  <a:pt x="1291244" y="88467"/>
                  <a:pt x="1298845" y="86144"/>
                  <a:pt x="1308497" y="86144"/>
                </a:cubicBezTo>
                <a:cubicBezTo>
                  <a:pt x="1314771" y="86144"/>
                  <a:pt x="1319959" y="87140"/>
                  <a:pt x="1324061" y="89131"/>
                </a:cubicBezTo>
                <a:cubicBezTo>
                  <a:pt x="1328163" y="91121"/>
                  <a:pt x="1331420" y="93444"/>
                  <a:pt x="1333833" y="96098"/>
                </a:cubicBezTo>
                <a:lnTo>
                  <a:pt x="1333833" y="78724"/>
                </a:lnTo>
                <a:cubicBezTo>
                  <a:pt x="1333833" y="71244"/>
                  <a:pt x="1332536" y="65302"/>
                  <a:pt x="1329942" y="60898"/>
                </a:cubicBezTo>
                <a:cubicBezTo>
                  <a:pt x="1327349" y="56495"/>
                  <a:pt x="1322492" y="54293"/>
                  <a:pt x="1315374" y="54293"/>
                </a:cubicBezTo>
                <a:cubicBezTo>
                  <a:pt x="1312237" y="54293"/>
                  <a:pt x="1309281" y="54625"/>
                  <a:pt x="1306506" y="55288"/>
                </a:cubicBezTo>
                <a:cubicBezTo>
                  <a:pt x="1303731" y="55952"/>
                  <a:pt x="1301017" y="57128"/>
                  <a:pt x="1298362" y="58817"/>
                </a:cubicBezTo>
                <a:cubicBezTo>
                  <a:pt x="1300293" y="59903"/>
                  <a:pt x="1301741" y="61321"/>
                  <a:pt x="1302706" y="63070"/>
                </a:cubicBezTo>
                <a:cubicBezTo>
                  <a:pt x="1303671" y="64820"/>
                  <a:pt x="1304153" y="66720"/>
                  <a:pt x="1304153" y="68771"/>
                </a:cubicBezTo>
                <a:cubicBezTo>
                  <a:pt x="1304153" y="71908"/>
                  <a:pt x="1303128" y="74472"/>
                  <a:pt x="1301077" y="76462"/>
                </a:cubicBezTo>
                <a:cubicBezTo>
                  <a:pt x="1299026" y="78453"/>
                  <a:pt x="1296492" y="79448"/>
                  <a:pt x="1293476" y="79448"/>
                </a:cubicBezTo>
                <a:cubicBezTo>
                  <a:pt x="1290460" y="79448"/>
                  <a:pt x="1287926" y="78393"/>
                  <a:pt x="1285875" y="76281"/>
                </a:cubicBezTo>
                <a:cubicBezTo>
                  <a:pt x="1283824" y="74170"/>
                  <a:pt x="1282798" y="71365"/>
                  <a:pt x="1282798" y="67866"/>
                </a:cubicBezTo>
                <a:cubicBezTo>
                  <a:pt x="1282798" y="64367"/>
                  <a:pt x="1283914" y="61291"/>
                  <a:pt x="1286146" y="58636"/>
                </a:cubicBezTo>
                <a:cubicBezTo>
                  <a:pt x="1288379" y="55982"/>
                  <a:pt x="1291335" y="53780"/>
                  <a:pt x="1295014" y="52031"/>
                </a:cubicBezTo>
                <a:cubicBezTo>
                  <a:pt x="1298694" y="50281"/>
                  <a:pt x="1302766" y="48954"/>
                  <a:pt x="1307230" y="48049"/>
                </a:cubicBezTo>
                <a:cubicBezTo>
                  <a:pt x="1311694" y="47144"/>
                  <a:pt x="1316038" y="46692"/>
                  <a:pt x="1320260" y="46692"/>
                </a:cubicBezTo>
                <a:close/>
                <a:moveTo>
                  <a:pt x="1017222" y="46692"/>
                </a:moveTo>
                <a:cubicBezTo>
                  <a:pt x="1025306" y="46692"/>
                  <a:pt x="1031338" y="48411"/>
                  <a:pt x="1035320" y="51850"/>
                </a:cubicBezTo>
                <a:cubicBezTo>
                  <a:pt x="1039301" y="55288"/>
                  <a:pt x="1041775" y="59662"/>
                  <a:pt x="1042740" y="64970"/>
                </a:cubicBezTo>
                <a:cubicBezTo>
                  <a:pt x="1045877" y="59420"/>
                  <a:pt x="1049858" y="54987"/>
                  <a:pt x="1054684" y="51669"/>
                </a:cubicBezTo>
                <a:cubicBezTo>
                  <a:pt x="1059510" y="48351"/>
                  <a:pt x="1065844" y="46692"/>
                  <a:pt x="1073687" y="46692"/>
                </a:cubicBezTo>
                <a:cubicBezTo>
                  <a:pt x="1079960" y="46692"/>
                  <a:pt x="1084998" y="47748"/>
                  <a:pt x="1088798" y="49859"/>
                </a:cubicBezTo>
                <a:cubicBezTo>
                  <a:pt x="1092599" y="51970"/>
                  <a:pt x="1095374" y="54806"/>
                  <a:pt x="1097123" y="58365"/>
                </a:cubicBezTo>
                <a:cubicBezTo>
                  <a:pt x="1098872" y="61924"/>
                  <a:pt x="1099747" y="65875"/>
                  <a:pt x="1099747" y="70219"/>
                </a:cubicBezTo>
                <a:lnTo>
                  <a:pt x="1099747" y="125778"/>
                </a:lnTo>
                <a:lnTo>
                  <a:pt x="1101014" y="127045"/>
                </a:lnTo>
                <a:lnTo>
                  <a:pt x="1112596" y="127045"/>
                </a:lnTo>
                <a:lnTo>
                  <a:pt x="1112596" y="133379"/>
                </a:lnTo>
                <a:lnTo>
                  <a:pt x="1068257" y="133379"/>
                </a:lnTo>
                <a:lnTo>
                  <a:pt x="1068257" y="127045"/>
                </a:lnTo>
                <a:lnTo>
                  <a:pt x="1078392" y="127045"/>
                </a:lnTo>
                <a:lnTo>
                  <a:pt x="1079840" y="125778"/>
                </a:lnTo>
                <a:lnTo>
                  <a:pt x="1079840" y="72933"/>
                </a:lnTo>
                <a:cubicBezTo>
                  <a:pt x="1079840" y="67142"/>
                  <a:pt x="1078905" y="62799"/>
                  <a:pt x="1077035" y="59903"/>
                </a:cubicBezTo>
                <a:cubicBezTo>
                  <a:pt x="1075165" y="57007"/>
                  <a:pt x="1071877" y="55560"/>
                  <a:pt x="1067172" y="55560"/>
                </a:cubicBezTo>
                <a:cubicBezTo>
                  <a:pt x="1062707" y="55560"/>
                  <a:pt x="1058696" y="57128"/>
                  <a:pt x="1055137" y="60265"/>
                </a:cubicBezTo>
                <a:cubicBezTo>
                  <a:pt x="1051577" y="63402"/>
                  <a:pt x="1047566" y="68831"/>
                  <a:pt x="1043102" y="76553"/>
                </a:cubicBezTo>
                <a:lnTo>
                  <a:pt x="1043102" y="125778"/>
                </a:lnTo>
                <a:lnTo>
                  <a:pt x="1044550" y="127045"/>
                </a:lnTo>
                <a:lnTo>
                  <a:pt x="1054684" y="127045"/>
                </a:lnTo>
                <a:lnTo>
                  <a:pt x="1054684" y="133379"/>
                </a:lnTo>
                <a:lnTo>
                  <a:pt x="1011793" y="133379"/>
                </a:lnTo>
                <a:lnTo>
                  <a:pt x="1011793" y="127045"/>
                </a:lnTo>
                <a:lnTo>
                  <a:pt x="1021928" y="127045"/>
                </a:lnTo>
                <a:lnTo>
                  <a:pt x="1023195" y="125778"/>
                </a:lnTo>
                <a:lnTo>
                  <a:pt x="1023195" y="72933"/>
                </a:lnTo>
                <a:cubicBezTo>
                  <a:pt x="1023195" y="67142"/>
                  <a:pt x="1022260" y="62799"/>
                  <a:pt x="1020390" y="59903"/>
                </a:cubicBezTo>
                <a:cubicBezTo>
                  <a:pt x="1018520" y="57007"/>
                  <a:pt x="1015292" y="55560"/>
                  <a:pt x="1010707" y="55560"/>
                </a:cubicBezTo>
                <a:cubicBezTo>
                  <a:pt x="1006243" y="55560"/>
                  <a:pt x="1002232" y="57128"/>
                  <a:pt x="998673" y="60265"/>
                </a:cubicBezTo>
                <a:cubicBezTo>
                  <a:pt x="995113" y="63402"/>
                  <a:pt x="991102" y="68831"/>
                  <a:pt x="986638" y="76553"/>
                </a:cubicBezTo>
                <a:lnTo>
                  <a:pt x="986638" y="125778"/>
                </a:lnTo>
                <a:lnTo>
                  <a:pt x="987905" y="127045"/>
                </a:lnTo>
                <a:lnTo>
                  <a:pt x="998220" y="127045"/>
                </a:lnTo>
                <a:lnTo>
                  <a:pt x="998220" y="133379"/>
                </a:lnTo>
                <a:lnTo>
                  <a:pt x="953881" y="133379"/>
                </a:lnTo>
                <a:lnTo>
                  <a:pt x="953881" y="127045"/>
                </a:lnTo>
                <a:lnTo>
                  <a:pt x="965464" y="127045"/>
                </a:lnTo>
                <a:lnTo>
                  <a:pt x="966730" y="125778"/>
                </a:lnTo>
                <a:lnTo>
                  <a:pt x="966730" y="56103"/>
                </a:lnTo>
                <a:lnTo>
                  <a:pt x="965464" y="54836"/>
                </a:lnTo>
                <a:lnTo>
                  <a:pt x="953881" y="54836"/>
                </a:lnTo>
                <a:lnTo>
                  <a:pt x="953881" y="48502"/>
                </a:lnTo>
                <a:cubicBezTo>
                  <a:pt x="957018" y="48502"/>
                  <a:pt x="960336" y="48471"/>
                  <a:pt x="963835" y="48411"/>
                </a:cubicBezTo>
                <a:cubicBezTo>
                  <a:pt x="967334" y="48351"/>
                  <a:pt x="970802" y="48200"/>
                  <a:pt x="974241" y="47959"/>
                </a:cubicBezTo>
                <a:cubicBezTo>
                  <a:pt x="977679" y="47717"/>
                  <a:pt x="980967" y="47416"/>
                  <a:pt x="984104" y="47054"/>
                </a:cubicBezTo>
                <a:lnTo>
                  <a:pt x="985371" y="48502"/>
                </a:lnTo>
                <a:lnTo>
                  <a:pt x="985371" y="64789"/>
                </a:lnTo>
                <a:lnTo>
                  <a:pt x="986638" y="64789"/>
                </a:lnTo>
                <a:cubicBezTo>
                  <a:pt x="989775" y="59481"/>
                  <a:pt x="993635" y="55137"/>
                  <a:pt x="998220" y="51759"/>
                </a:cubicBezTo>
                <a:cubicBezTo>
                  <a:pt x="1002805" y="48381"/>
                  <a:pt x="1009139" y="46692"/>
                  <a:pt x="1017222" y="46692"/>
                </a:cubicBezTo>
                <a:close/>
                <a:moveTo>
                  <a:pt x="774573" y="46692"/>
                </a:moveTo>
                <a:cubicBezTo>
                  <a:pt x="782053" y="46692"/>
                  <a:pt x="788689" y="48471"/>
                  <a:pt x="794480" y="52031"/>
                </a:cubicBezTo>
                <a:cubicBezTo>
                  <a:pt x="800272" y="55590"/>
                  <a:pt x="804826" y="60657"/>
                  <a:pt x="808144" y="67233"/>
                </a:cubicBezTo>
                <a:cubicBezTo>
                  <a:pt x="811462" y="73808"/>
                  <a:pt x="813121" y="81560"/>
                  <a:pt x="813121" y="90488"/>
                </a:cubicBezTo>
                <a:cubicBezTo>
                  <a:pt x="813121" y="99537"/>
                  <a:pt x="811462" y="107409"/>
                  <a:pt x="808144" y="114105"/>
                </a:cubicBezTo>
                <a:cubicBezTo>
                  <a:pt x="804826" y="120801"/>
                  <a:pt x="800272" y="125989"/>
                  <a:pt x="794480" y="129669"/>
                </a:cubicBezTo>
                <a:cubicBezTo>
                  <a:pt x="788689" y="133349"/>
                  <a:pt x="782053" y="135189"/>
                  <a:pt x="774573" y="135189"/>
                </a:cubicBezTo>
                <a:cubicBezTo>
                  <a:pt x="767455" y="135189"/>
                  <a:pt x="761603" y="133560"/>
                  <a:pt x="757019" y="130302"/>
                </a:cubicBezTo>
                <a:cubicBezTo>
                  <a:pt x="752434" y="127045"/>
                  <a:pt x="748995" y="123063"/>
                  <a:pt x="746703" y="118358"/>
                </a:cubicBezTo>
                <a:lnTo>
                  <a:pt x="746703" y="171022"/>
                </a:lnTo>
                <a:lnTo>
                  <a:pt x="747970" y="172289"/>
                </a:lnTo>
                <a:lnTo>
                  <a:pt x="765886" y="172289"/>
                </a:lnTo>
                <a:lnTo>
                  <a:pt x="765886" y="178623"/>
                </a:lnTo>
                <a:lnTo>
                  <a:pt x="713947" y="178623"/>
                </a:lnTo>
                <a:lnTo>
                  <a:pt x="713947" y="172289"/>
                </a:lnTo>
                <a:lnTo>
                  <a:pt x="725348" y="172289"/>
                </a:lnTo>
                <a:lnTo>
                  <a:pt x="726796" y="171022"/>
                </a:lnTo>
                <a:lnTo>
                  <a:pt x="726796" y="56284"/>
                </a:lnTo>
                <a:lnTo>
                  <a:pt x="725348" y="54836"/>
                </a:lnTo>
                <a:lnTo>
                  <a:pt x="713947" y="54836"/>
                </a:lnTo>
                <a:lnTo>
                  <a:pt x="713947" y="48502"/>
                </a:lnTo>
                <a:cubicBezTo>
                  <a:pt x="717083" y="48502"/>
                  <a:pt x="720371" y="48471"/>
                  <a:pt x="723810" y="48411"/>
                </a:cubicBezTo>
                <a:cubicBezTo>
                  <a:pt x="727248" y="48351"/>
                  <a:pt x="730687" y="48230"/>
                  <a:pt x="734125" y="48049"/>
                </a:cubicBezTo>
                <a:cubicBezTo>
                  <a:pt x="737564" y="47868"/>
                  <a:pt x="740851" y="47597"/>
                  <a:pt x="743988" y="47235"/>
                </a:cubicBezTo>
                <a:lnTo>
                  <a:pt x="745255" y="48502"/>
                </a:lnTo>
                <a:lnTo>
                  <a:pt x="745255" y="63342"/>
                </a:lnTo>
                <a:lnTo>
                  <a:pt x="746703" y="63342"/>
                </a:lnTo>
                <a:cubicBezTo>
                  <a:pt x="748995" y="59119"/>
                  <a:pt x="752524" y="55288"/>
                  <a:pt x="757290" y="51850"/>
                </a:cubicBezTo>
                <a:cubicBezTo>
                  <a:pt x="762056" y="48411"/>
                  <a:pt x="767817" y="46692"/>
                  <a:pt x="774573" y="46692"/>
                </a:cubicBezTo>
                <a:close/>
                <a:moveTo>
                  <a:pt x="427625" y="46692"/>
                </a:moveTo>
                <a:cubicBezTo>
                  <a:pt x="435226" y="46692"/>
                  <a:pt x="441892" y="48170"/>
                  <a:pt x="447623" y="51126"/>
                </a:cubicBezTo>
                <a:cubicBezTo>
                  <a:pt x="453354" y="54082"/>
                  <a:pt x="457848" y="58606"/>
                  <a:pt x="461106" y="64699"/>
                </a:cubicBezTo>
                <a:cubicBezTo>
                  <a:pt x="464363" y="70792"/>
                  <a:pt x="465992" y="78604"/>
                  <a:pt x="465992" y="88135"/>
                </a:cubicBezTo>
                <a:lnTo>
                  <a:pt x="406025" y="88135"/>
                </a:lnTo>
                <a:lnTo>
                  <a:pt x="405727" y="90850"/>
                </a:lnTo>
                <a:cubicBezTo>
                  <a:pt x="405727" y="98330"/>
                  <a:pt x="406843" y="104755"/>
                  <a:pt x="409075" y="110124"/>
                </a:cubicBezTo>
                <a:cubicBezTo>
                  <a:pt x="411307" y="115493"/>
                  <a:pt x="414384" y="119655"/>
                  <a:pt x="418305" y="122611"/>
                </a:cubicBezTo>
                <a:cubicBezTo>
                  <a:pt x="422226" y="125567"/>
                  <a:pt x="426781" y="127045"/>
                  <a:pt x="431969" y="127045"/>
                </a:cubicBezTo>
                <a:cubicBezTo>
                  <a:pt x="438242" y="127045"/>
                  <a:pt x="443702" y="125597"/>
                  <a:pt x="448347" y="122701"/>
                </a:cubicBezTo>
                <a:cubicBezTo>
                  <a:pt x="452992" y="119806"/>
                  <a:pt x="456943" y="116609"/>
                  <a:pt x="460201" y="113110"/>
                </a:cubicBezTo>
                <a:lnTo>
                  <a:pt x="465087" y="117272"/>
                </a:lnTo>
                <a:cubicBezTo>
                  <a:pt x="462553" y="120288"/>
                  <a:pt x="459658" y="123184"/>
                  <a:pt x="456400" y="125959"/>
                </a:cubicBezTo>
                <a:cubicBezTo>
                  <a:pt x="453143" y="128734"/>
                  <a:pt x="449222" y="130966"/>
                  <a:pt x="444637" y="132655"/>
                </a:cubicBezTo>
                <a:cubicBezTo>
                  <a:pt x="440052" y="134344"/>
                  <a:pt x="434382" y="135189"/>
                  <a:pt x="427625" y="135189"/>
                </a:cubicBezTo>
                <a:cubicBezTo>
                  <a:pt x="419783" y="135189"/>
                  <a:pt x="412544" y="133439"/>
                  <a:pt x="405908" y="129940"/>
                </a:cubicBezTo>
                <a:cubicBezTo>
                  <a:pt x="399272" y="126442"/>
                  <a:pt x="393934" y="121374"/>
                  <a:pt x="389892" y="114738"/>
                </a:cubicBezTo>
                <a:cubicBezTo>
                  <a:pt x="385850" y="108103"/>
                  <a:pt x="383829" y="100140"/>
                  <a:pt x="383829" y="90850"/>
                </a:cubicBezTo>
                <a:cubicBezTo>
                  <a:pt x="383829" y="81680"/>
                  <a:pt x="385850" y="73778"/>
                  <a:pt x="389892" y="67142"/>
                </a:cubicBezTo>
                <a:cubicBezTo>
                  <a:pt x="393934" y="60506"/>
                  <a:pt x="399272" y="55439"/>
                  <a:pt x="405908" y="51940"/>
                </a:cubicBezTo>
                <a:cubicBezTo>
                  <a:pt x="412544" y="48441"/>
                  <a:pt x="419783" y="46692"/>
                  <a:pt x="427625" y="46692"/>
                </a:cubicBezTo>
                <a:close/>
                <a:moveTo>
                  <a:pt x="208550" y="46692"/>
                </a:moveTo>
                <a:cubicBezTo>
                  <a:pt x="216634" y="46692"/>
                  <a:pt x="223963" y="48441"/>
                  <a:pt x="230539" y="51940"/>
                </a:cubicBezTo>
                <a:cubicBezTo>
                  <a:pt x="237114" y="55439"/>
                  <a:pt x="242362" y="60506"/>
                  <a:pt x="246283" y="67142"/>
                </a:cubicBezTo>
                <a:cubicBezTo>
                  <a:pt x="250205" y="73778"/>
                  <a:pt x="252165" y="81680"/>
                  <a:pt x="252165" y="90850"/>
                </a:cubicBezTo>
                <a:cubicBezTo>
                  <a:pt x="252165" y="100140"/>
                  <a:pt x="250205" y="108103"/>
                  <a:pt x="246283" y="114738"/>
                </a:cubicBezTo>
                <a:cubicBezTo>
                  <a:pt x="242362" y="121374"/>
                  <a:pt x="237114" y="126442"/>
                  <a:pt x="230539" y="129940"/>
                </a:cubicBezTo>
                <a:cubicBezTo>
                  <a:pt x="223963" y="133439"/>
                  <a:pt x="216634" y="135189"/>
                  <a:pt x="208550" y="135189"/>
                </a:cubicBezTo>
                <a:cubicBezTo>
                  <a:pt x="200467" y="135189"/>
                  <a:pt x="193107" y="133439"/>
                  <a:pt x="186471" y="129940"/>
                </a:cubicBezTo>
                <a:cubicBezTo>
                  <a:pt x="179835" y="126442"/>
                  <a:pt x="174557" y="121374"/>
                  <a:pt x="170636" y="114738"/>
                </a:cubicBezTo>
                <a:cubicBezTo>
                  <a:pt x="166715" y="108103"/>
                  <a:pt x="164754" y="100140"/>
                  <a:pt x="164754" y="90850"/>
                </a:cubicBezTo>
                <a:cubicBezTo>
                  <a:pt x="164754" y="81680"/>
                  <a:pt x="166715" y="73778"/>
                  <a:pt x="170636" y="67142"/>
                </a:cubicBezTo>
                <a:cubicBezTo>
                  <a:pt x="174557" y="60506"/>
                  <a:pt x="179835" y="55439"/>
                  <a:pt x="186471" y="51940"/>
                </a:cubicBezTo>
                <a:cubicBezTo>
                  <a:pt x="193107" y="48441"/>
                  <a:pt x="200467" y="46692"/>
                  <a:pt x="208550" y="46692"/>
                </a:cubicBezTo>
                <a:close/>
                <a:moveTo>
                  <a:pt x="642128" y="17555"/>
                </a:moveTo>
                <a:cubicBezTo>
                  <a:pt x="635010" y="17555"/>
                  <a:pt x="628826" y="19817"/>
                  <a:pt x="623578" y="24341"/>
                </a:cubicBezTo>
                <a:cubicBezTo>
                  <a:pt x="618330" y="28866"/>
                  <a:pt x="614318" y="35200"/>
                  <a:pt x="611543" y="43344"/>
                </a:cubicBezTo>
                <a:cubicBezTo>
                  <a:pt x="608768" y="51488"/>
                  <a:pt x="607381" y="60989"/>
                  <a:pt x="607381" y="71847"/>
                </a:cubicBezTo>
                <a:cubicBezTo>
                  <a:pt x="607381" y="82344"/>
                  <a:pt x="608919" y="91845"/>
                  <a:pt x="611996" y="100351"/>
                </a:cubicBezTo>
                <a:cubicBezTo>
                  <a:pt x="615072" y="108857"/>
                  <a:pt x="619476" y="115583"/>
                  <a:pt x="625207" y="120530"/>
                </a:cubicBezTo>
                <a:cubicBezTo>
                  <a:pt x="630938" y="125476"/>
                  <a:pt x="637785" y="127950"/>
                  <a:pt x="645748" y="127950"/>
                </a:cubicBezTo>
                <a:cubicBezTo>
                  <a:pt x="652866" y="127950"/>
                  <a:pt x="659019" y="125687"/>
                  <a:pt x="664207" y="121163"/>
                </a:cubicBezTo>
                <a:cubicBezTo>
                  <a:pt x="669395" y="116639"/>
                  <a:pt x="673406" y="110305"/>
                  <a:pt x="676242" y="102161"/>
                </a:cubicBezTo>
                <a:cubicBezTo>
                  <a:pt x="679077" y="94017"/>
                  <a:pt x="680495" y="84516"/>
                  <a:pt x="680495" y="73657"/>
                </a:cubicBezTo>
                <a:cubicBezTo>
                  <a:pt x="680495" y="63161"/>
                  <a:pt x="678926" y="53659"/>
                  <a:pt x="675789" y="45154"/>
                </a:cubicBezTo>
                <a:cubicBezTo>
                  <a:pt x="672652" y="36648"/>
                  <a:pt x="668219" y="29922"/>
                  <a:pt x="662488" y="24975"/>
                </a:cubicBezTo>
                <a:cubicBezTo>
                  <a:pt x="656757" y="20028"/>
                  <a:pt x="649970" y="17555"/>
                  <a:pt x="642128" y="17555"/>
                </a:cubicBezTo>
                <a:close/>
                <a:moveTo>
                  <a:pt x="855574" y="12126"/>
                </a:moveTo>
                <a:lnTo>
                  <a:pt x="861908" y="12126"/>
                </a:lnTo>
                <a:lnTo>
                  <a:pt x="861908" y="48502"/>
                </a:lnTo>
                <a:lnTo>
                  <a:pt x="887063" y="48502"/>
                </a:lnTo>
                <a:lnTo>
                  <a:pt x="887063" y="54836"/>
                </a:lnTo>
                <a:lnTo>
                  <a:pt x="862994" y="54836"/>
                </a:lnTo>
                <a:lnTo>
                  <a:pt x="861908" y="56103"/>
                </a:lnTo>
                <a:lnTo>
                  <a:pt x="861908" y="112929"/>
                </a:lnTo>
                <a:cubicBezTo>
                  <a:pt x="861908" y="116910"/>
                  <a:pt x="862752" y="119987"/>
                  <a:pt x="864441" y="122158"/>
                </a:cubicBezTo>
                <a:cubicBezTo>
                  <a:pt x="866131" y="124330"/>
                  <a:pt x="868483" y="125416"/>
                  <a:pt x="871499" y="125416"/>
                </a:cubicBezTo>
                <a:cubicBezTo>
                  <a:pt x="873671" y="125416"/>
                  <a:pt x="875783" y="124752"/>
                  <a:pt x="877834" y="123425"/>
                </a:cubicBezTo>
                <a:cubicBezTo>
                  <a:pt x="879885" y="122098"/>
                  <a:pt x="881936" y="120047"/>
                  <a:pt x="883987" y="117272"/>
                </a:cubicBezTo>
                <a:lnTo>
                  <a:pt x="888873" y="121435"/>
                </a:lnTo>
                <a:cubicBezTo>
                  <a:pt x="886460" y="125416"/>
                  <a:pt x="883565" y="128704"/>
                  <a:pt x="880186" y="131298"/>
                </a:cubicBezTo>
                <a:cubicBezTo>
                  <a:pt x="876808" y="133892"/>
                  <a:pt x="872284" y="135189"/>
                  <a:pt x="866613" y="135189"/>
                </a:cubicBezTo>
                <a:cubicBezTo>
                  <a:pt x="862511" y="135189"/>
                  <a:pt x="858560" y="134344"/>
                  <a:pt x="854759" y="132655"/>
                </a:cubicBezTo>
                <a:cubicBezTo>
                  <a:pt x="850959" y="130966"/>
                  <a:pt x="847882" y="128251"/>
                  <a:pt x="845530" y="124511"/>
                </a:cubicBezTo>
                <a:cubicBezTo>
                  <a:pt x="843177" y="120771"/>
                  <a:pt x="842001" y="116005"/>
                  <a:pt x="842001" y="110214"/>
                </a:cubicBezTo>
                <a:lnTo>
                  <a:pt x="842001" y="56103"/>
                </a:lnTo>
                <a:lnTo>
                  <a:pt x="840553" y="54836"/>
                </a:lnTo>
                <a:lnTo>
                  <a:pt x="825713" y="54836"/>
                </a:lnTo>
                <a:lnTo>
                  <a:pt x="825713" y="48502"/>
                </a:lnTo>
                <a:cubicBezTo>
                  <a:pt x="833796" y="47416"/>
                  <a:pt x="840523" y="43826"/>
                  <a:pt x="845892" y="37734"/>
                </a:cubicBezTo>
                <a:cubicBezTo>
                  <a:pt x="851260" y="31641"/>
                  <a:pt x="854488" y="23105"/>
                  <a:pt x="855574" y="12126"/>
                </a:cubicBezTo>
                <a:close/>
                <a:moveTo>
                  <a:pt x="2467" y="12126"/>
                </a:moveTo>
                <a:lnTo>
                  <a:pt x="43187" y="12126"/>
                </a:lnTo>
                <a:lnTo>
                  <a:pt x="79744" y="106414"/>
                </a:lnTo>
                <a:lnTo>
                  <a:pt x="80648" y="106414"/>
                </a:lnTo>
                <a:lnTo>
                  <a:pt x="117386" y="12126"/>
                </a:lnTo>
                <a:lnTo>
                  <a:pt x="152857" y="12126"/>
                </a:lnTo>
                <a:lnTo>
                  <a:pt x="152857" y="18460"/>
                </a:lnTo>
                <a:lnTo>
                  <a:pt x="140008" y="18460"/>
                </a:lnTo>
                <a:lnTo>
                  <a:pt x="139103" y="19365"/>
                </a:lnTo>
                <a:lnTo>
                  <a:pt x="139103" y="125778"/>
                </a:lnTo>
                <a:lnTo>
                  <a:pt x="140370" y="127045"/>
                </a:lnTo>
                <a:lnTo>
                  <a:pt x="152857" y="127045"/>
                </a:lnTo>
                <a:lnTo>
                  <a:pt x="152857" y="133379"/>
                </a:lnTo>
                <a:lnTo>
                  <a:pt x="103632" y="133379"/>
                </a:lnTo>
                <a:lnTo>
                  <a:pt x="103632" y="127045"/>
                </a:lnTo>
                <a:lnTo>
                  <a:pt x="115938" y="127045"/>
                </a:lnTo>
                <a:lnTo>
                  <a:pt x="117386" y="125778"/>
                </a:lnTo>
                <a:lnTo>
                  <a:pt x="117386" y="37462"/>
                </a:lnTo>
                <a:lnTo>
                  <a:pt x="116481" y="37462"/>
                </a:lnTo>
                <a:lnTo>
                  <a:pt x="79382" y="133379"/>
                </a:lnTo>
                <a:lnTo>
                  <a:pt x="65809" y="133379"/>
                </a:lnTo>
                <a:lnTo>
                  <a:pt x="26899" y="33300"/>
                </a:lnTo>
                <a:lnTo>
                  <a:pt x="25994" y="33300"/>
                </a:lnTo>
                <a:lnTo>
                  <a:pt x="25994" y="125778"/>
                </a:lnTo>
                <a:lnTo>
                  <a:pt x="27261" y="127045"/>
                </a:lnTo>
                <a:lnTo>
                  <a:pt x="42101" y="127045"/>
                </a:lnTo>
                <a:lnTo>
                  <a:pt x="42101" y="133379"/>
                </a:lnTo>
                <a:lnTo>
                  <a:pt x="2467" y="133379"/>
                </a:lnTo>
                <a:lnTo>
                  <a:pt x="2467" y="127045"/>
                </a:lnTo>
                <a:lnTo>
                  <a:pt x="16402" y="127045"/>
                </a:lnTo>
                <a:lnTo>
                  <a:pt x="17850" y="125778"/>
                </a:lnTo>
                <a:lnTo>
                  <a:pt x="17850" y="19727"/>
                </a:lnTo>
                <a:lnTo>
                  <a:pt x="16402" y="18460"/>
                </a:lnTo>
                <a:lnTo>
                  <a:pt x="2467" y="18460"/>
                </a:lnTo>
                <a:close/>
                <a:moveTo>
                  <a:pt x="643938" y="10316"/>
                </a:moveTo>
                <a:cubicBezTo>
                  <a:pt x="655882" y="10316"/>
                  <a:pt x="666318" y="12970"/>
                  <a:pt x="675246" y="18279"/>
                </a:cubicBezTo>
                <a:cubicBezTo>
                  <a:pt x="684175" y="23587"/>
                  <a:pt x="691112" y="30947"/>
                  <a:pt x="696059" y="40358"/>
                </a:cubicBezTo>
                <a:cubicBezTo>
                  <a:pt x="701005" y="49768"/>
                  <a:pt x="703478" y="60567"/>
                  <a:pt x="703478" y="72752"/>
                </a:cubicBezTo>
                <a:cubicBezTo>
                  <a:pt x="703478" y="81680"/>
                  <a:pt x="701970" y="89945"/>
                  <a:pt x="698954" y="97546"/>
                </a:cubicBezTo>
                <a:cubicBezTo>
                  <a:pt x="695938" y="105147"/>
                  <a:pt x="691745" y="111752"/>
                  <a:pt x="686376" y="117363"/>
                </a:cubicBezTo>
                <a:cubicBezTo>
                  <a:pt x="681007" y="122973"/>
                  <a:pt x="674704" y="127346"/>
                  <a:pt x="667464" y="130483"/>
                </a:cubicBezTo>
                <a:cubicBezTo>
                  <a:pt x="660225" y="133620"/>
                  <a:pt x="652383" y="135189"/>
                  <a:pt x="643938" y="135189"/>
                </a:cubicBezTo>
                <a:cubicBezTo>
                  <a:pt x="631993" y="135189"/>
                  <a:pt x="621527" y="132534"/>
                  <a:pt x="612539" y="127226"/>
                </a:cubicBezTo>
                <a:cubicBezTo>
                  <a:pt x="603550" y="121917"/>
                  <a:pt x="596583" y="114558"/>
                  <a:pt x="591636" y="105147"/>
                </a:cubicBezTo>
                <a:cubicBezTo>
                  <a:pt x="586689" y="95736"/>
                  <a:pt x="584216" y="84938"/>
                  <a:pt x="584216" y="72752"/>
                </a:cubicBezTo>
                <a:cubicBezTo>
                  <a:pt x="584216" y="63824"/>
                  <a:pt x="585724" y="55560"/>
                  <a:pt x="588741" y="47959"/>
                </a:cubicBezTo>
                <a:cubicBezTo>
                  <a:pt x="591757" y="40358"/>
                  <a:pt x="595949" y="33752"/>
                  <a:pt x="601318" y="28142"/>
                </a:cubicBezTo>
                <a:cubicBezTo>
                  <a:pt x="606687" y="22532"/>
                  <a:pt x="613021" y="18158"/>
                  <a:pt x="620321" y="15021"/>
                </a:cubicBezTo>
                <a:cubicBezTo>
                  <a:pt x="627620" y="11884"/>
                  <a:pt x="635492" y="10316"/>
                  <a:pt x="643938" y="10316"/>
                </a:cubicBezTo>
                <a:close/>
                <a:moveTo>
                  <a:pt x="1147591" y="7782"/>
                </a:moveTo>
                <a:cubicBezTo>
                  <a:pt x="1150969" y="7782"/>
                  <a:pt x="1153895" y="8989"/>
                  <a:pt x="1156368" y="11402"/>
                </a:cubicBezTo>
                <a:cubicBezTo>
                  <a:pt x="1158842" y="13815"/>
                  <a:pt x="1160078" y="16771"/>
                  <a:pt x="1160078" y="20270"/>
                </a:cubicBezTo>
                <a:cubicBezTo>
                  <a:pt x="1160078" y="23648"/>
                  <a:pt x="1158842" y="26574"/>
                  <a:pt x="1156368" y="29047"/>
                </a:cubicBezTo>
                <a:cubicBezTo>
                  <a:pt x="1153895" y="31520"/>
                  <a:pt x="1150969" y="32757"/>
                  <a:pt x="1147591" y="32757"/>
                </a:cubicBezTo>
                <a:cubicBezTo>
                  <a:pt x="1144213" y="32757"/>
                  <a:pt x="1141287" y="31520"/>
                  <a:pt x="1138814" y="29047"/>
                </a:cubicBezTo>
                <a:cubicBezTo>
                  <a:pt x="1136341" y="26574"/>
                  <a:pt x="1135104" y="23648"/>
                  <a:pt x="1135104" y="20270"/>
                </a:cubicBezTo>
                <a:cubicBezTo>
                  <a:pt x="1135104" y="16771"/>
                  <a:pt x="1136341" y="13815"/>
                  <a:pt x="1138814" y="11402"/>
                </a:cubicBezTo>
                <a:cubicBezTo>
                  <a:pt x="1141287" y="8989"/>
                  <a:pt x="1144213" y="7782"/>
                  <a:pt x="1147591" y="7782"/>
                </a:cubicBezTo>
                <a:close/>
                <a:moveTo>
                  <a:pt x="918991" y="7782"/>
                </a:moveTo>
                <a:cubicBezTo>
                  <a:pt x="922369" y="7782"/>
                  <a:pt x="925295" y="8989"/>
                  <a:pt x="927769" y="11402"/>
                </a:cubicBezTo>
                <a:cubicBezTo>
                  <a:pt x="930242" y="13815"/>
                  <a:pt x="931478" y="16771"/>
                  <a:pt x="931478" y="20270"/>
                </a:cubicBezTo>
                <a:cubicBezTo>
                  <a:pt x="931478" y="23648"/>
                  <a:pt x="930242" y="26574"/>
                  <a:pt x="927769" y="29047"/>
                </a:cubicBezTo>
                <a:cubicBezTo>
                  <a:pt x="925295" y="31520"/>
                  <a:pt x="922369" y="32757"/>
                  <a:pt x="918991" y="32757"/>
                </a:cubicBezTo>
                <a:cubicBezTo>
                  <a:pt x="915613" y="32757"/>
                  <a:pt x="912687" y="31520"/>
                  <a:pt x="910214" y="29047"/>
                </a:cubicBezTo>
                <a:cubicBezTo>
                  <a:pt x="907741" y="26574"/>
                  <a:pt x="906504" y="23648"/>
                  <a:pt x="906504" y="20270"/>
                </a:cubicBezTo>
                <a:cubicBezTo>
                  <a:pt x="906504" y="16771"/>
                  <a:pt x="907741" y="13815"/>
                  <a:pt x="910214" y="11402"/>
                </a:cubicBezTo>
                <a:cubicBezTo>
                  <a:pt x="912687" y="8989"/>
                  <a:pt x="915613" y="7782"/>
                  <a:pt x="918991" y="7782"/>
                </a:cubicBezTo>
                <a:close/>
                <a:moveTo>
                  <a:pt x="1803254" y="0"/>
                </a:moveTo>
                <a:lnTo>
                  <a:pt x="1804521" y="1267"/>
                </a:lnTo>
                <a:lnTo>
                  <a:pt x="1804521" y="125778"/>
                </a:lnTo>
                <a:lnTo>
                  <a:pt x="1805788" y="127045"/>
                </a:lnTo>
                <a:lnTo>
                  <a:pt x="1817370" y="127045"/>
                </a:lnTo>
                <a:lnTo>
                  <a:pt x="1817370" y="133379"/>
                </a:lnTo>
                <a:lnTo>
                  <a:pt x="1771764" y="133379"/>
                </a:lnTo>
                <a:lnTo>
                  <a:pt x="1771764" y="127045"/>
                </a:lnTo>
                <a:lnTo>
                  <a:pt x="1783347" y="127045"/>
                </a:lnTo>
                <a:lnTo>
                  <a:pt x="1784614" y="125778"/>
                </a:lnTo>
                <a:lnTo>
                  <a:pt x="1784614" y="8868"/>
                </a:lnTo>
                <a:lnTo>
                  <a:pt x="1783347" y="7601"/>
                </a:lnTo>
                <a:lnTo>
                  <a:pt x="1771764" y="7601"/>
                </a:lnTo>
                <a:lnTo>
                  <a:pt x="1771764" y="1267"/>
                </a:lnTo>
                <a:cubicBezTo>
                  <a:pt x="1774901" y="1267"/>
                  <a:pt x="1778310" y="1237"/>
                  <a:pt x="1781990" y="1177"/>
                </a:cubicBezTo>
                <a:cubicBezTo>
                  <a:pt x="1785669" y="1116"/>
                  <a:pt x="1789349" y="996"/>
                  <a:pt x="1793029" y="815"/>
                </a:cubicBezTo>
                <a:cubicBezTo>
                  <a:pt x="1796709" y="634"/>
                  <a:pt x="1800117" y="362"/>
                  <a:pt x="1803254" y="0"/>
                </a:cubicBezTo>
                <a:close/>
                <a:moveTo>
                  <a:pt x="507854" y="0"/>
                </a:moveTo>
                <a:lnTo>
                  <a:pt x="509121" y="1267"/>
                </a:lnTo>
                <a:lnTo>
                  <a:pt x="509121" y="125778"/>
                </a:lnTo>
                <a:lnTo>
                  <a:pt x="510388" y="127045"/>
                </a:lnTo>
                <a:lnTo>
                  <a:pt x="521970" y="127045"/>
                </a:lnTo>
                <a:lnTo>
                  <a:pt x="521970" y="133379"/>
                </a:lnTo>
                <a:lnTo>
                  <a:pt x="476365" y="133379"/>
                </a:lnTo>
                <a:lnTo>
                  <a:pt x="476365" y="127045"/>
                </a:lnTo>
                <a:lnTo>
                  <a:pt x="487947" y="127045"/>
                </a:lnTo>
                <a:lnTo>
                  <a:pt x="489214" y="125778"/>
                </a:lnTo>
                <a:lnTo>
                  <a:pt x="489214" y="8868"/>
                </a:lnTo>
                <a:lnTo>
                  <a:pt x="487947" y="7601"/>
                </a:lnTo>
                <a:lnTo>
                  <a:pt x="476365" y="7601"/>
                </a:lnTo>
                <a:lnTo>
                  <a:pt x="476365" y="1267"/>
                </a:lnTo>
                <a:cubicBezTo>
                  <a:pt x="479502" y="1267"/>
                  <a:pt x="482910" y="1237"/>
                  <a:pt x="486590" y="1177"/>
                </a:cubicBezTo>
                <a:cubicBezTo>
                  <a:pt x="490270" y="1116"/>
                  <a:pt x="493949" y="996"/>
                  <a:pt x="497629" y="815"/>
                </a:cubicBezTo>
                <a:cubicBezTo>
                  <a:pt x="501309" y="634"/>
                  <a:pt x="504717" y="362"/>
                  <a:pt x="507854" y="0"/>
                </a:cubicBezTo>
                <a:close/>
                <a:moveTo>
                  <a:pt x="354588" y="0"/>
                </a:moveTo>
                <a:lnTo>
                  <a:pt x="355854" y="1267"/>
                </a:lnTo>
                <a:lnTo>
                  <a:pt x="355854" y="125778"/>
                </a:lnTo>
                <a:lnTo>
                  <a:pt x="357302" y="127045"/>
                </a:lnTo>
                <a:lnTo>
                  <a:pt x="368703" y="127045"/>
                </a:lnTo>
                <a:lnTo>
                  <a:pt x="368703" y="133379"/>
                </a:lnTo>
                <a:cubicBezTo>
                  <a:pt x="365567" y="133379"/>
                  <a:pt x="362188" y="133409"/>
                  <a:pt x="358569" y="133469"/>
                </a:cubicBezTo>
                <a:cubicBezTo>
                  <a:pt x="354949" y="133530"/>
                  <a:pt x="351300" y="133650"/>
                  <a:pt x="347620" y="133831"/>
                </a:cubicBezTo>
                <a:cubicBezTo>
                  <a:pt x="343940" y="134012"/>
                  <a:pt x="340532" y="134284"/>
                  <a:pt x="337395" y="134646"/>
                </a:cubicBezTo>
                <a:lnTo>
                  <a:pt x="335947" y="133379"/>
                </a:lnTo>
                <a:lnTo>
                  <a:pt x="335947" y="118358"/>
                </a:lnTo>
                <a:cubicBezTo>
                  <a:pt x="333655" y="122581"/>
                  <a:pt x="330126" y="126442"/>
                  <a:pt x="325360" y="129940"/>
                </a:cubicBezTo>
                <a:cubicBezTo>
                  <a:pt x="320594" y="133439"/>
                  <a:pt x="314833" y="135189"/>
                  <a:pt x="308077" y="135189"/>
                </a:cubicBezTo>
                <a:cubicBezTo>
                  <a:pt x="300597" y="135189"/>
                  <a:pt x="293931" y="133409"/>
                  <a:pt x="288079" y="129850"/>
                </a:cubicBezTo>
                <a:cubicBezTo>
                  <a:pt x="282228" y="126291"/>
                  <a:pt x="277673" y="121223"/>
                  <a:pt x="274415" y="114648"/>
                </a:cubicBezTo>
                <a:cubicBezTo>
                  <a:pt x="271158" y="108073"/>
                  <a:pt x="269529" y="100261"/>
                  <a:pt x="269529" y="91212"/>
                </a:cubicBezTo>
                <a:cubicBezTo>
                  <a:pt x="269529" y="82284"/>
                  <a:pt x="271158" y="74472"/>
                  <a:pt x="274415" y="67775"/>
                </a:cubicBezTo>
                <a:cubicBezTo>
                  <a:pt x="277673" y="61079"/>
                  <a:pt x="282228" y="55891"/>
                  <a:pt x="288079" y="52212"/>
                </a:cubicBezTo>
                <a:cubicBezTo>
                  <a:pt x="293931" y="48532"/>
                  <a:pt x="300597" y="46692"/>
                  <a:pt x="308077" y="46692"/>
                </a:cubicBezTo>
                <a:cubicBezTo>
                  <a:pt x="315316" y="46692"/>
                  <a:pt x="321198" y="48291"/>
                  <a:pt x="325722" y="51488"/>
                </a:cubicBezTo>
                <a:cubicBezTo>
                  <a:pt x="330246" y="54685"/>
                  <a:pt x="333655" y="58636"/>
                  <a:pt x="335947" y="63342"/>
                </a:cubicBezTo>
                <a:lnTo>
                  <a:pt x="335947" y="8868"/>
                </a:lnTo>
                <a:lnTo>
                  <a:pt x="334680" y="7601"/>
                </a:lnTo>
                <a:lnTo>
                  <a:pt x="323279" y="7601"/>
                </a:lnTo>
                <a:lnTo>
                  <a:pt x="323279" y="1267"/>
                </a:lnTo>
                <a:cubicBezTo>
                  <a:pt x="326416" y="1267"/>
                  <a:pt x="329824" y="1237"/>
                  <a:pt x="333504" y="1177"/>
                </a:cubicBezTo>
                <a:cubicBezTo>
                  <a:pt x="337184" y="1116"/>
                  <a:pt x="340833" y="996"/>
                  <a:pt x="344453" y="815"/>
                </a:cubicBezTo>
                <a:cubicBezTo>
                  <a:pt x="348072" y="634"/>
                  <a:pt x="351451" y="362"/>
                  <a:pt x="354588" y="0"/>
                </a:cubicBezTo>
                <a:close/>
              </a:path>
            </a:pathLst>
          </a:custGeom>
          <a:solidFill>
            <a:srgbClr val="40301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ts val="1500"/>
              </a:lnSpc>
              <a:buSzPct val="100000"/>
              <a:buChar char="•"/>
            </a:pPr>
            <a:endParaRPr lang="en-US" sz="950" dirty="0"/>
          </a:p>
        </p:txBody>
      </p:sp>
      <p:pic>
        <p:nvPicPr>
          <p:cNvPr id="11" name="Image 0" descr="preencoded.png"/>
          <p:cNvPicPr>
            <a:picLocks noChangeAspect="1"/>
          </p:cNvPicPr>
          <p:nvPr/>
        </p:nvPicPr>
        <p:blipFill>
          <a:blip r:embed="rId3"/>
          <a:stretch>
            <a:fillRect/>
          </a:stretch>
        </p:blipFill>
        <p:spPr>
          <a:xfrm>
            <a:off x="9353896" y="721161"/>
            <a:ext cx="4514586" cy="67718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ABDE03-41C1-6897-CC75-E69AEDD4A3FA}"/>
              </a:ext>
            </a:extLst>
          </p:cNvPr>
          <p:cNvSpPr txBox="1"/>
          <p:nvPr/>
        </p:nvSpPr>
        <p:spPr>
          <a:xfrm>
            <a:off x="4008081" y="3930134"/>
            <a:ext cx="7336366" cy="369332"/>
          </a:xfrm>
          <a:prstGeom prst="rect">
            <a:avLst/>
          </a:prstGeom>
          <a:noFill/>
        </p:spPr>
        <p:txBody>
          <a:bodyPr wrap="square">
            <a:spAutoFit/>
          </a:bodyPr>
          <a:lstStyle/>
          <a:p>
            <a:r>
              <a:rPr lang="en-US" sz="1800" dirty="0" err="1">
                <a:solidFill>
                  <a:srgbClr val="403011"/>
                </a:solidFill>
                <a:latin typeface="Brygada 1918 Semi Bold" pitchFamily="34" charset="0"/>
                <a:ea typeface="Brygada 1918 Semi Bold" pitchFamily="34" charset="-122"/>
                <a:cs typeface="Brygada 1918 Semi Bold" pitchFamily="34" charset="-120"/>
              </a:rPr>
              <a:t>Gelecek</a:t>
            </a:r>
            <a:r>
              <a:rPr lang="en-US" sz="1800" dirty="0">
                <a:solidFill>
                  <a:srgbClr val="403011"/>
                </a:solidFill>
                <a:latin typeface="Brygada 1918 Semi Bold" pitchFamily="34" charset="0"/>
                <a:ea typeface="Brygada 1918 Semi Bold" pitchFamily="34" charset="-122"/>
                <a:cs typeface="Brygada 1918 Semi Bold" pitchFamily="34" charset="-120"/>
              </a:rPr>
              <a:t> Planları</a:t>
            </a:r>
            <a:endParaRPr lang="tr-TR" dirty="0"/>
          </a:p>
        </p:txBody>
      </p:sp>
      <p:pic>
        <p:nvPicPr>
          <p:cNvPr id="4" name="Image 0" descr="preencoded.png">
            <a:extLst>
              <a:ext uri="{FF2B5EF4-FFF2-40B4-BE49-F238E27FC236}">
                <a16:creationId xmlns:a16="http://schemas.microsoft.com/office/drawing/2014/main" id="{D78C4DD9-A3F5-FA98-9861-F72E55748072}"/>
              </a:ext>
            </a:extLst>
          </p:cNvPr>
          <p:cNvPicPr>
            <a:picLocks noChangeAspect="1"/>
          </p:cNvPicPr>
          <p:nvPr/>
        </p:nvPicPr>
        <p:blipFill>
          <a:blip r:embed="rId2"/>
          <a:stretch>
            <a:fillRect/>
          </a:stretch>
        </p:blipFill>
        <p:spPr>
          <a:xfrm>
            <a:off x="731519" y="709155"/>
            <a:ext cx="13175674" cy="2345844"/>
          </a:xfrm>
          <a:prstGeom prst="rect">
            <a:avLst/>
          </a:prstGeom>
        </p:spPr>
      </p:pic>
    </p:spTree>
    <p:extLst>
      <p:ext uri="{BB962C8B-B14F-4D97-AF65-F5344CB8AC3E}">
        <p14:creationId xmlns:p14="http://schemas.microsoft.com/office/powerpoint/2010/main" val="171844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5B7972C-5B42-2525-483B-2CD2D41CBF36}"/>
              </a:ext>
            </a:extLst>
          </p:cNvPr>
          <p:cNvSpPr txBox="1"/>
          <p:nvPr/>
        </p:nvSpPr>
        <p:spPr>
          <a:xfrm>
            <a:off x="900441" y="836579"/>
            <a:ext cx="12829520" cy="14976739"/>
          </a:xfrm>
          <a:prstGeom prst="rect">
            <a:avLst/>
          </a:prstGeom>
          <a:noFill/>
        </p:spPr>
        <p:txBody>
          <a:bodyPr wrap="square" rtlCol="0">
            <a:spAutoFit/>
          </a:bodyPr>
          <a:lstStyle/>
          <a:p>
            <a:r>
              <a:rPr lang="tr-TR" dirty="0" err="1"/>
              <a:t>havelsan</a:t>
            </a:r>
            <a:r>
              <a:rPr lang="tr-TR" dirty="0"/>
              <a:t> teknoloji radar şirketinde gerçekleştirdiğim staj </a:t>
            </a:r>
            <a:r>
              <a:rPr lang="tr-TR" dirty="0" err="1"/>
              <a:t>süresesince</a:t>
            </a:r>
            <a:r>
              <a:rPr lang="tr-TR" dirty="0"/>
              <a:t> yaptığım projeyi anlatacağım bir sunum hazırlamam gerekiyor: YOLO, </a:t>
            </a:r>
            <a:r>
              <a:rPr lang="tr-TR" dirty="0" err="1"/>
              <a:t>BoT</a:t>
            </a:r>
            <a:r>
              <a:rPr lang="tr-TR" dirty="0"/>
              <a:t>-SORT, </a:t>
            </a:r>
            <a:r>
              <a:rPr lang="tr-TR" dirty="0" err="1"/>
              <a:t>ReID</a:t>
            </a:r>
            <a:r>
              <a:rPr lang="tr-TR" dirty="0"/>
              <a:t>, MOT, </a:t>
            </a:r>
            <a:r>
              <a:rPr lang="tr-TR" dirty="0" err="1"/>
              <a:t>Torch</a:t>
            </a:r>
            <a:r>
              <a:rPr lang="tr-TR" dirty="0"/>
              <a:t>, </a:t>
            </a:r>
            <a:r>
              <a:rPr lang="tr-TR" dirty="0" err="1"/>
              <a:t>OSNet</a:t>
            </a:r>
            <a:r>
              <a:rPr lang="tr-TR" dirty="0"/>
              <a:t> kullanarak kameralar arasında gerçek zamanlı çoklu nesne takibi ve yeniden tanımlama üzerinde çalıştım ve kamera takibi, </a:t>
            </a:r>
            <a:r>
              <a:rPr lang="tr-TR" dirty="0" err="1"/>
              <a:t>GStreamer</a:t>
            </a:r>
            <a:r>
              <a:rPr lang="tr-TR" dirty="0"/>
              <a:t> veri hatları, </a:t>
            </a:r>
            <a:r>
              <a:rPr lang="tr-TR" dirty="0" err="1"/>
              <a:t>WebSocket</a:t>
            </a:r>
            <a:r>
              <a:rPr lang="tr-TR" dirty="0"/>
              <a:t> iletişimi ve yeniden izleme algoritmaları uyguladım. detaylı olarak yaptığım sistem aslında </a:t>
            </a:r>
            <a:r>
              <a:rPr lang="tr-TR" dirty="0" err="1"/>
              <a:t>heryere</a:t>
            </a:r>
            <a:r>
              <a:rPr lang="tr-TR" dirty="0"/>
              <a:t> </a:t>
            </a:r>
            <a:r>
              <a:rPr lang="tr-TR" dirty="0" err="1"/>
              <a:t>entegere</a:t>
            </a:r>
            <a:r>
              <a:rPr lang="tr-TR" dirty="0"/>
              <a:t> olabilecek bir alarm ve canlı takip sistemi. panelin üstündeki kamera kontrolleri kısmından bütün ayarlamaları kendi </a:t>
            </a:r>
            <a:r>
              <a:rPr lang="tr-TR" dirty="0" err="1"/>
              <a:t>enviromentınıza</a:t>
            </a:r>
            <a:r>
              <a:rPr lang="tr-TR" dirty="0"/>
              <a:t> göre özel bir şekilde ayarlayabilirsiniz. kamera ekleme, silme , geçiş çizgileri </a:t>
            </a:r>
            <a:r>
              <a:rPr lang="tr-TR" dirty="0" err="1"/>
              <a:t>koyma,editleme</a:t>
            </a:r>
            <a:r>
              <a:rPr lang="tr-TR" dirty="0"/>
              <a:t> ve silme, alarm üretme alanları </a:t>
            </a:r>
            <a:r>
              <a:rPr lang="tr-TR" dirty="0" err="1"/>
              <a:t>çizme,editleme</a:t>
            </a:r>
            <a:r>
              <a:rPr lang="tr-TR" dirty="0"/>
              <a:t> ve kaldırma dinamik olarak yapılıyor. izlenen kamera için alarm alanlarına bir kişi girdiğinde herhangi bir canlı takip yoksa bu kişiyi canlı takibe alıyoruz. aynı zamanda sistemin arayüzünde aktif idler görünmekte buradan seçim yaparak istediğimiz </a:t>
            </a:r>
            <a:r>
              <a:rPr lang="tr-TR" dirty="0" err="1"/>
              <a:t>idyi</a:t>
            </a:r>
            <a:r>
              <a:rPr lang="tr-TR" dirty="0"/>
              <a:t> anlık olarak takibe alabiliyoruz. takibe almak demek bu </a:t>
            </a:r>
            <a:r>
              <a:rPr lang="tr-TR" dirty="0" err="1"/>
              <a:t>idli</a:t>
            </a:r>
            <a:r>
              <a:rPr lang="tr-TR" dirty="0"/>
              <a:t> </a:t>
            </a:r>
            <a:r>
              <a:rPr lang="tr-TR" dirty="0" err="1"/>
              <a:t>şahısı</a:t>
            </a:r>
            <a:r>
              <a:rPr lang="tr-TR" dirty="0"/>
              <a:t> nereye giderse gitsin aktif olarak otomatik kamera yönlendirmeleri canlı olarak izleyebilmek demek. eğer bu </a:t>
            </a:r>
            <a:r>
              <a:rPr lang="tr-TR" dirty="0" err="1"/>
              <a:t>şahısı</a:t>
            </a:r>
            <a:r>
              <a:rPr lang="tr-TR" dirty="0"/>
              <a:t> bir şekilde </a:t>
            </a:r>
            <a:r>
              <a:rPr lang="tr-TR" dirty="0" err="1"/>
              <a:t>kaybersek</a:t>
            </a:r>
            <a:r>
              <a:rPr lang="tr-TR" dirty="0"/>
              <a:t> sistem algılayamaması ,anlık kaybolma yada herhangi bir sebepten general </a:t>
            </a:r>
            <a:r>
              <a:rPr lang="tr-TR" dirty="0" err="1"/>
              <a:t>search</a:t>
            </a:r>
            <a:r>
              <a:rPr lang="tr-TR" dirty="0"/>
              <a:t> yolu ile bütün kameralarda </a:t>
            </a:r>
            <a:r>
              <a:rPr lang="tr-TR" dirty="0" err="1"/>
              <a:t>arkaplanda</a:t>
            </a:r>
            <a:r>
              <a:rPr lang="tr-TR" dirty="0"/>
              <a:t> bir arama başlatıyoruz ve aynı kişiyi bulup takibe devam ediyoruz bu şekilde kendi özel alanınızda yeterli kamera ile bir kişiyi kaybetmeden izleme </a:t>
            </a:r>
            <a:r>
              <a:rPr lang="tr-TR" dirty="0" err="1"/>
              <a:t>olanığı</a:t>
            </a:r>
            <a:r>
              <a:rPr lang="tr-TR" dirty="0"/>
              <a:t> sağlıyorum. ek olarak bütün kameralar için arka planda çalışan bir sabotaj algılama sistemi var eğer kameranın önü şeffaf yada </a:t>
            </a:r>
            <a:r>
              <a:rPr lang="tr-TR" dirty="0" err="1"/>
              <a:t>solid</a:t>
            </a:r>
            <a:r>
              <a:rPr lang="tr-TR" dirty="0"/>
              <a:t> bir nesne ile kapatılırsa, sabotaj amaçlı lense lazer yada ışık tutulursa, kamera çevrilir yada açısı </a:t>
            </a:r>
            <a:r>
              <a:rPr lang="tr-TR" dirty="0" err="1"/>
              <a:t>değiştirlirse</a:t>
            </a:r>
            <a:r>
              <a:rPr lang="tr-TR" dirty="0"/>
              <a:t>, bu sistem alarm vererek kullanıcıyı uyarıyor ve alarm gelen kamerayı izlemeye otomatik geçiyor. teknik bilgiler ve sistem: bir </a:t>
            </a:r>
            <a:r>
              <a:rPr lang="tr-TR" dirty="0" err="1"/>
              <a:t>gstreamer</a:t>
            </a:r>
            <a:r>
              <a:rPr lang="tr-TR" dirty="0"/>
              <a:t> ayağa kaldırdık ve </a:t>
            </a:r>
            <a:r>
              <a:rPr lang="tr-TR" dirty="0" err="1"/>
              <a:t>websoketten</a:t>
            </a:r>
            <a:r>
              <a:rPr lang="tr-TR" dirty="0"/>
              <a:t> kamera görüntülerini </a:t>
            </a:r>
            <a:r>
              <a:rPr lang="tr-TR" dirty="0" err="1"/>
              <a:t>frontendime</a:t>
            </a:r>
            <a:r>
              <a:rPr lang="tr-TR" dirty="0"/>
              <a:t> gönderdim burada </a:t>
            </a:r>
            <a:r>
              <a:rPr lang="tr-TR" dirty="0" err="1"/>
              <a:t>monitoring</a:t>
            </a:r>
            <a:r>
              <a:rPr lang="tr-TR" dirty="0"/>
              <a:t> ve ayarlama işlemleri yapılıyor. </a:t>
            </a:r>
            <a:r>
              <a:rPr lang="tr-TR" dirty="0" err="1"/>
              <a:t>Flask</a:t>
            </a:r>
            <a:r>
              <a:rPr lang="tr-TR" dirty="0"/>
              <a:t> </a:t>
            </a:r>
            <a:r>
              <a:rPr lang="tr-TR" dirty="0" err="1"/>
              <a:t>api</a:t>
            </a:r>
            <a:r>
              <a:rPr lang="tr-TR" dirty="0"/>
              <a:t> kullanarak server ile iletişimdeyim dinamik kamera </a:t>
            </a:r>
            <a:r>
              <a:rPr lang="tr-TR" dirty="0" err="1"/>
              <a:t>area</a:t>
            </a:r>
            <a:r>
              <a:rPr lang="tr-TR" dirty="0"/>
              <a:t> ve çizgi ayarları yapılıyor bu şekilde. aynı zamanda canlı kamera geçişleri ve kaydetmeler </a:t>
            </a:r>
            <a:r>
              <a:rPr lang="tr-TR" dirty="0" err="1"/>
              <a:t>websoketten</a:t>
            </a:r>
            <a:r>
              <a:rPr lang="tr-TR" dirty="0"/>
              <a:t> atılarak anlık doğru veri akışını sağladım. sistem mimarim görüntüde belirtilmiş şekilde[mimari sınıflarım ve </a:t>
            </a:r>
            <a:r>
              <a:rPr lang="tr-TR" dirty="0" err="1"/>
              <a:t>methodalarım</a:t>
            </a:r>
            <a:r>
              <a:rPr lang="tr-TR" dirty="0"/>
              <a:t> burada olacak].arka yapıda ise </a:t>
            </a:r>
            <a:r>
              <a:rPr lang="tr-TR" dirty="0" err="1"/>
              <a:t>yolo+reid</a:t>
            </a:r>
            <a:r>
              <a:rPr lang="tr-TR" dirty="0"/>
              <a:t> modeli </a:t>
            </a:r>
            <a:r>
              <a:rPr lang="tr-TR" dirty="0" err="1"/>
              <a:t>kullıldı</a:t>
            </a:r>
            <a:r>
              <a:rPr lang="tr-TR" dirty="0"/>
              <a:t> sistemden sisteme değişir ben kendi sistemimdeki en iyi verimi </a:t>
            </a:r>
            <a:r>
              <a:rPr lang="tr-TR" dirty="0" err="1"/>
              <a:t>yolo</a:t>
            </a:r>
            <a:r>
              <a:rPr lang="tr-TR" dirty="0"/>
              <a:t> 11s ile aldım , </a:t>
            </a:r>
            <a:r>
              <a:rPr lang="tr-TR" dirty="0" err="1"/>
              <a:t>torchreid</a:t>
            </a:r>
            <a:r>
              <a:rPr lang="tr-TR" dirty="0"/>
              <a:t> </a:t>
            </a:r>
            <a:r>
              <a:rPr lang="tr-TR" dirty="0" err="1"/>
              <a:t>frame</a:t>
            </a:r>
            <a:r>
              <a:rPr lang="tr-TR" dirty="0"/>
              <a:t> </a:t>
            </a:r>
            <a:r>
              <a:rPr lang="tr-TR" dirty="0" err="1"/>
              <a:t>workünde</a:t>
            </a:r>
            <a:r>
              <a:rPr lang="tr-TR" dirty="0"/>
              <a:t> </a:t>
            </a:r>
            <a:r>
              <a:rPr lang="tr-TR" dirty="0" err="1"/>
              <a:t>osnet</a:t>
            </a:r>
            <a:r>
              <a:rPr lang="tr-TR" dirty="0"/>
              <a:t> hazır modeli kullanıldı. takip için </a:t>
            </a:r>
            <a:r>
              <a:rPr lang="tr-TR" dirty="0" err="1"/>
              <a:t>boxmot</a:t>
            </a:r>
            <a:r>
              <a:rPr lang="tr-TR" dirty="0"/>
              <a:t> </a:t>
            </a:r>
            <a:r>
              <a:rPr lang="tr-TR" dirty="0" err="1"/>
              <a:t>botsort</a:t>
            </a:r>
            <a:r>
              <a:rPr lang="tr-TR" dirty="0"/>
              <a:t> kullandık içinde kalman </a:t>
            </a:r>
            <a:r>
              <a:rPr lang="tr-TR" dirty="0" err="1"/>
              <a:t>filitresive</a:t>
            </a:r>
            <a:r>
              <a:rPr lang="tr-TR" dirty="0"/>
              <a:t> </a:t>
            </a:r>
            <a:r>
              <a:rPr lang="tr-TR" dirty="0" err="1"/>
              <a:t>iou</a:t>
            </a:r>
            <a:r>
              <a:rPr lang="tr-TR" dirty="0"/>
              <a:t> takibi gibi hazır takip uygulamaları vardı ama bu modeli lokale klonlayıp içinde performans için değişiklikler yapıldı ve kullanımda </a:t>
            </a:r>
            <a:r>
              <a:rPr lang="tr-TR" dirty="0" err="1"/>
              <a:t>konfigrasyonu</a:t>
            </a:r>
            <a:r>
              <a:rPr lang="tr-TR" dirty="0"/>
              <a:t> yapıldı. </a:t>
            </a:r>
            <a:r>
              <a:rPr lang="tr-TR" dirty="0" err="1"/>
              <a:t>advance</a:t>
            </a:r>
            <a:r>
              <a:rPr lang="tr-TR" dirty="0"/>
              <a:t> çizgi geçişi kontrolu ,</a:t>
            </a:r>
            <a:r>
              <a:rPr lang="tr-TR" dirty="0" err="1"/>
              <a:t>ıd</a:t>
            </a:r>
            <a:r>
              <a:rPr lang="tr-TR" dirty="0"/>
              <a:t> </a:t>
            </a:r>
            <a:r>
              <a:rPr lang="tr-TR" dirty="0" err="1"/>
              <a:t>mapping</a:t>
            </a:r>
            <a:r>
              <a:rPr lang="tr-TR" dirty="0"/>
              <a:t> ,foto </a:t>
            </a:r>
            <a:r>
              <a:rPr lang="tr-TR" dirty="0" err="1"/>
              <a:t>çekimi,reid</a:t>
            </a:r>
            <a:r>
              <a:rPr lang="tr-TR" dirty="0"/>
              <a:t> </a:t>
            </a:r>
            <a:r>
              <a:rPr lang="tr-TR" dirty="0" err="1"/>
              <a:t>embedding</a:t>
            </a:r>
            <a:r>
              <a:rPr lang="tr-TR" dirty="0"/>
              <a:t> çıkarma, kullanıcı dostu </a:t>
            </a:r>
            <a:r>
              <a:rPr lang="tr-TR" dirty="0" err="1"/>
              <a:t>frontend</a:t>
            </a:r>
            <a:r>
              <a:rPr lang="tr-TR" dirty="0"/>
              <a:t>, loglama ve entegrasyonu kolaylaştırma </a:t>
            </a:r>
            <a:r>
              <a:rPr lang="tr-TR" dirty="0" err="1"/>
              <a:t>uygulamaları,bolca</a:t>
            </a:r>
            <a:r>
              <a:rPr lang="tr-TR" dirty="0"/>
              <a:t> </a:t>
            </a:r>
            <a:r>
              <a:rPr lang="tr-TR" dirty="0" err="1"/>
              <a:t>bug</a:t>
            </a:r>
            <a:r>
              <a:rPr lang="tr-TR" dirty="0"/>
              <a:t> </a:t>
            </a:r>
            <a:r>
              <a:rPr lang="tr-TR" dirty="0" err="1"/>
              <a:t>fix</a:t>
            </a:r>
            <a:r>
              <a:rPr lang="tr-TR" dirty="0"/>
              <a:t>. bu imkan bana verilmesi ve </a:t>
            </a:r>
            <a:r>
              <a:rPr lang="tr-TR" dirty="0" err="1"/>
              <a:t>fullstack</a:t>
            </a:r>
            <a:r>
              <a:rPr lang="tr-TR" dirty="0"/>
              <a:t> proje için sonsuz teşekkür bu yazdıklarımı bir sunum konuşmasına çevir </a:t>
            </a:r>
            <a:r>
              <a:rPr lang="tr-TR" dirty="0" err="1"/>
              <a:t>slideları</a:t>
            </a:r>
            <a:r>
              <a:rPr lang="tr-TR" dirty="0"/>
              <a:t> </a:t>
            </a:r>
            <a:r>
              <a:rPr lang="tr-TR" dirty="0" err="1"/>
              <a:t>vs</a:t>
            </a:r>
            <a:r>
              <a:rPr lang="tr-TR" dirty="0"/>
              <a:t> </a:t>
            </a:r>
            <a:r>
              <a:rPr lang="tr-TR" dirty="0" err="1"/>
              <a:t>boşver</a:t>
            </a:r>
            <a:r>
              <a:rPr lang="tr-TR" dirty="0"/>
              <a:t> </a:t>
            </a:r>
          </a:p>
          <a:p>
            <a:r>
              <a:rPr lang="tr-TR" b="1" dirty="0" err="1"/>
              <a:t>ChatGPT</a:t>
            </a:r>
            <a:r>
              <a:rPr lang="tr-TR" b="1" dirty="0"/>
              <a:t>:</a:t>
            </a:r>
          </a:p>
          <a:p>
            <a:r>
              <a:rPr lang="tr-TR" dirty="0"/>
              <a:t>Harika 👍 Anlattıklarını bir </a:t>
            </a:r>
            <a:r>
              <a:rPr lang="tr-TR" b="1" dirty="0"/>
              <a:t>sunum konuşmasına uygun</a:t>
            </a:r>
            <a:r>
              <a:rPr lang="tr-TR" dirty="0"/>
              <a:t> şekilde, akıcı ve dinleyiciye hitap eder tarzda düzenledim. </a:t>
            </a:r>
            <a:r>
              <a:rPr lang="tr-TR" dirty="0" err="1"/>
              <a:t>Slidelara</a:t>
            </a:r>
            <a:r>
              <a:rPr lang="tr-TR" dirty="0"/>
              <a:t> bağlı kalmadan anlatabileceğin bir metin gibi:</a:t>
            </a:r>
          </a:p>
          <a:p>
            <a:br>
              <a:rPr lang="tr-TR" dirty="0"/>
            </a:br>
            <a:endParaRPr lang="tr-TR" dirty="0"/>
          </a:p>
          <a:p>
            <a:r>
              <a:rPr lang="tr-TR" b="1" dirty="0"/>
              <a:t>Merhaba,</a:t>
            </a:r>
            <a:endParaRPr lang="tr-TR" dirty="0"/>
          </a:p>
          <a:p>
            <a:r>
              <a:rPr lang="tr-TR" dirty="0" err="1"/>
              <a:t>Havelsan</a:t>
            </a:r>
            <a:r>
              <a:rPr lang="tr-TR" dirty="0"/>
              <a:t> Teknoloji Radar şirketinde gerçekleştirdiğim staj süresince üzerinde çalıştığım projeyi sizlere anlatmak istiyorum.</a:t>
            </a:r>
          </a:p>
          <a:p>
            <a:r>
              <a:rPr lang="tr-TR" dirty="0"/>
              <a:t>Projemin ana konusu, </a:t>
            </a:r>
            <a:r>
              <a:rPr lang="tr-TR" b="1" dirty="0"/>
              <a:t>kameralar arasında gerçek zamanlı çoklu nesne takibi ve yeniden tanımlama</a:t>
            </a:r>
            <a:r>
              <a:rPr lang="tr-TR" dirty="0"/>
              <a:t> oldu. Bunun için YOLO, </a:t>
            </a:r>
            <a:r>
              <a:rPr lang="tr-TR" dirty="0" err="1"/>
              <a:t>BoT</a:t>
            </a:r>
            <a:r>
              <a:rPr lang="tr-TR" dirty="0"/>
              <a:t>-SORT, </a:t>
            </a:r>
            <a:r>
              <a:rPr lang="tr-TR" dirty="0" err="1"/>
              <a:t>ReID</a:t>
            </a:r>
            <a:r>
              <a:rPr lang="tr-TR" dirty="0"/>
              <a:t>, MOT, </a:t>
            </a:r>
            <a:r>
              <a:rPr lang="tr-TR" dirty="0" err="1"/>
              <a:t>Torch</a:t>
            </a:r>
            <a:r>
              <a:rPr lang="tr-TR" dirty="0"/>
              <a:t> ve </a:t>
            </a:r>
            <a:r>
              <a:rPr lang="tr-TR" dirty="0" err="1"/>
              <a:t>OSNet</a:t>
            </a:r>
            <a:r>
              <a:rPr lang="tr-TR" dirty="0"/>
              <a:t> gibi güncel yapay zekâ ve bilgisayarla görme teknolojilerini kullandım.</a:t>
            </a:r>
          </a:p>
          <a:p>
            <a:r>
              <a:rPr lang="tr-TR" dirty="0"/>
              <a:t>Geliştirdiğim sistem aslında her yere entegre edilebilecek bir </a:t>
            </a:r>
            <a:r>
              <a:rPr lang="tr-TR" b="1" dirty="0"/>
              <a:t>alarm ve canlı takip sistemi</a:t>
            </a:r>
            <a:r>
              <a:rPr lang="tr-TR" dirty="0"/>
              <a:t>. Kullanıcılar, panelin üstündeki kamera kontrolleri kısmından kendi ortamlarına göre özelleştirilmiş ayarlamalar yapabiliyor. Yani kamera ekleme, silme, geçiş çizgileri koyma veya bu çizgileri düzenleme; alarm alanları oluşturma, değiştirme ya da kaldırma gibi işlemler tamamen dinamik şekilde yapılabiliyor.</a:t>
            </a:r>
          </a:p>
          <a:p>
            <a:r>
              <a:rPr lang="tr-TR" dirty="0"/>
              <a:t>Sistemin çalışma mantığı şu şekilde: İzlenen kamerada tanımlanmış bir alarm alanına biri girdiğinde, o anda herhangi bir canlı takip yoksa kişi otomatik olarak takibe alınıyor. Arayüzde aktif </a:t>
            </a:r>
            <a:r>
              <a:rPr lang="tr-TR" dirty="0" err="1"/>
              <a:t>ID’ler</a:t>
            </a:r>
            <a:r>
              <a:rPr lang="tr-TR" dirty="0"/>
              <a:t> görünüyor ve kullanıcı istediği </a:t>
            </a:r>
            <a:r>
              <a:rPr lang="tr-TR" dirty="0" err="1"/>
              <a:t>ID’yi</a:t>
            </a:r>
            <a:r>
              <a:rPr lang="tr-TR" dirty="0"/>
              <a:t> seçerek anlık takibe alabiliyor. Takip, kişinin nereye giderse gitsin sistemin otomatik kamera yönlendirmeleriyle canlı şekilde yapılabiliyor. Eğer sistem o kişiyi bir sebeple kaybederse —örneğin anlık görünmez olursa— </a:t>
            </a:r>
            <a:r>
              <a:rPr lang="tr-TR" b="1" dirty="0"/>
              <a:t>general </a:t>
            </a:r>
            <a:r>
              <a:rPr lang="tr-TR" b="1" dirty="0" err="1"/>
              <a:t>search</a:t>
            </a:r>
            <a:r>
              <a:rPr lang="tr-TR" dirty="0"/>
              <a:t> dediğimiz bir yöntemle bütün kameralarda arka planda arama başlatılıyor. Kişi tekrar bulunduğunda sistem takibe devam ediyor. Böylece yeterli kamera olduğu sürece bir kişiyi hiç kaybetmeden izlemek mümkün hale geliyor.</a:t>
            </a:r>
          </a:p>
          <a:p>
            <a:r>
              <a:rPr lang="tr-TR" dirty="0"/>
              <a:t>Buna ek olarak, tüm kameralar için arka planda çalışan bir </a:t>
            </a:r>
            <a:r>
              <a:rPr lang="tr-TR" b="1" dirty="0"/>
              <a:t>sabotaj algılama sistemi</a:t>
            </a:r>
            <a:r>
              <a:rPr lang="tr-TR" dirty="0"/>
              <a:t> geliştirdim. Eğer kameranın önü bir nesneyle kapatılırsa, lense lazer tutulursa, ya da kamera yönü değiştirilirse sistem alarm veriyor, kullanıcıyı uyarıyor ve ilgili kameranın görüntüsüne otomatik geçiyor.</a:t>
            </a:r>
          </a:p>
          <a:p>
            <a:r>
              <a:rPr lang="tr-TR" dirty="0"/>
              <a:t>Teknik açıdan baktığımızda, sistemde </a:t>
            </a:r>
            <a:r>
              <a:rPr lang="tr-TR" b="1" dirty="0" err="1"/>
              <a:t>GStreamer</a:t>
            </a:r>
            <a:r>
              <a:rPr lang="tr-TR" dirty="0"/>
              <a:t> tabanlı bir veri hattı kurdum ve kameradan gelen görüntüleri </a:t>
            </a:r>
            <a:r>
              <a:rPr lang="tr-TR" b="1" dirty="0" err="1"/>
              <a:t>WebSocket</a:t>
            </a:r>
            <a:r>
              <a:rPr lang="tr-TR" dirty="0"/>
              <a:t> üzerinden </a:t>
            </a:r>
            <a:r>
              <a:rPr lang="tr-TR" dirty="0" err="1"/>
              <a:t>frontend</a:t>
            </a:r>
            <a:r>
              <a:rPr lang="tr-TR" dirty="0"/>
              <a:t> tarafına aktardım. Burada hem izleme hem de ayarlama işlemleri yapılıyor. </a:t>
            </a:r>
            <a:r>
              <a:rPr lang="tr-TR" b="1" dirty="0" err="1"/>
              <a:t>Flask</a:t>
            </a:r>
            <a:r>
              <a:rPr lang="tr-TR" b="1" dirty="0"/>
              <a:t> API</a:t>
            </a:r>
            <a:r>
              <a:rPr lang="tr-TR" dirty="0"/>
              <a:t> ile server tarafında kamera, alan ve çizgi ayarları dinamik olarak yönetiliyor. Canlı kamera geçişleri ve kayıtlar yine </a:t>
            </a:r>
            <a:r>
              <a:rPr lang="tr-TR" dirty="0" err="1"/>
              <a:t>WebSocket</a:t>
            </a:r>
            <a:r>
              <a:rPr lang="tr-TR" dirty="0"/>
              <a:t> üzerinden aktarılarak gecikmesiz veri akışı sağlandı.</a:t>
            </a:r>
          </a:p>
          <a:p>
            <a:r>
              <a:rPr lang="tr-TR" dirty="0"/>
              <a:t>Algılama ve takip için YOLO ile </a:t>
            </a:r>
            <a:r>
              <a:rPr lang="tr-TR" dirty="0" err="1"/>
              <a:t>ReID</a:t>
            </a:r>
            <a:r>
              <a:rPr lang="tr-TR" dirty="0"/>
              <a:t> modellerini birlikte kullandım. Farklı sistemlerde farklı sonuçlar alınabiliyor ama kendi projemde en iyi verimi </a:t>
            </a:r>
            <a:r>
              <a:rPr lang="tr-TR" b="1" dirty="0"/>
              <a:t>YOLO 11s</a:t>
            </a:r>
            <a:r>
              <a:rPr lang="tr-TR" dirty="0"/>
              <a:t> modeliyle elde ettim. Re-</a:t>
            </a:r>
            <a:r>
              <a:rPr lang="tr-TR" dirty="0" err="1"/>
              <a:t>identification</a:t>
            </a:r>
            <a:r>
              <a:rPr lang="tr-TR" dirty="0"/>
              <a:t> için </a:t>
            </a:r>
            <a:r>
              <a:rPr lang="tr-TR" dirty="0" err="1"/>
              <a:t>TorchReID</a:t>
            </a:r>
            <a:r>
              <a:rPr lang="tr-TR" dirty="0"/>
              <a:t> </a:t>
            </a:r>
            <a:r>
              <a:rPr lang="tr-TR" dirty="0" err="1"/>
              <a:t>framework’ünde</a:t>
            </a:r>
            <a:r>
              <a:rPr lang="tr-TR" dirty="0"/>
              <a:t> hazır </a:t>
            </a:r>
            <a:r>
              <a:rPr lang="tr-TR" b="1" dirty="0" err="1"/>
              <a:t>OSNet</a:t>
            </a:r>
            <a:r>
              <a:rPr lang="tr-TR" dirty="0"/>
              <a:t> modelini kullandım. Takip için </a:t>
            </a:r>
            <a:r>
              <a:rPr lang="tr-TR" b="1" dirty="0" err="1"/>
              <a:t>BoT</a:t>
            </a:r>
            <a:r>
              <a:rPr lang="tr-TR" b="1" dirty="0"/>
              <a:t>-SORT</a:t>
            </a:r>
            <a:r>
              <a:rPr lang="tr-TR" dirty="0"/>
              <a:t> yani </a:t>
            </a:r>
            <a:r>
              <a:rPr lang="tr-TR" dirty="0" err="1"/>
              <a:t>BoxMOT’un</a:t>
            </a:r>
            <a:r>
              <a:rPr lang="tr-TR" dirty="0"/>
              <a:t> geliştirilmiş sürümünü kullandım. Bu modelde Kalman filtresi ve </a:t>
            </a:r>
            <a:r>
              <a:rPr lang="tr-TR" dirty="0" err="1"/>
              <a:t>IoU</a:t>
            </a:r>
            <a:r>
              <a:rPr lang="tr-TR" dirty="0"/>
              <a:t> tabanlı takip yöntemleri var. Ancak biz bunu lokalimize klonlayıp performans için çeşitli değişiklikler yaptık ve ihtiyaca göre konfigüre ettik.</a:t>
            </a:r>
          </a:p>
          <a:p>
            <a:r>
              <a:rPr lang="tr-TR" dirty="0"/>
              <a:t>Ek olarak sistemde gelişmiş çizgi geçiş kontrolü, ID </a:t>
            </a:r>
            <a:r>
              <a:rPr lang="tr-TR" dirty="0" err="1"/>
              <a:t>mapping</a:t>
            </a:r>
            <a:r>
              <a:rPr lang="tr-TR" dirty="0"/>
              <a:t>, fotoğraf çekimi, </a:t>
            </a:r>
            <a:r>
              <a:rPr lang="tr-TR" dirty="0" err="1"/>
              <a:t>embedding</a:t>
            </a:r>
            <a:r>
              <a:rPr lang="tr-TR" dirty="0"/>
              <a:t> çıkarma, kullanıcı dostu bir </a:t>
            </a:r>
            <a:r>
              <a:rPr lang="tr-TR" dirty="0" err="1"/>
              <a:t>frontend</a:t>
            </a:r>
            <a:r>
              <a:rPr lang="tr-TR" dirty="0"/>
              <a:t>, loglama ve kolay entegrasyon gibi birçok özellik geliştirdim. Elbette süreçte pek çok </a:t>
            </a:r>
            <a:r>
              <a:rPr lang="tr-TR" dirty="0" err="1"/>
              <a:t>bug</a:t>
            </a:r>
            <a:r>
              <a:rPr lang="tr-TR" dirty="0"/>
              <a:t> </a:t>
            </a:r>
            <a:r>
              <a:rPr lang="tr-TR" dirty="0" err="1"/>
              <a:t>fix</a:t>
            </a:r>
            <a:r>
              <a:rPr lang="tr-TR" dirty="0"/>
              <a:t> çalışması da yaptım.</a:t>
            </a:r>
          </a:p>
          <a:p>
            <a:r>
              <a:rPr lang="tr-TR" dirty="0"/>
              <a:t>Son olarak, bana bu imkânı verdikleri için </a:t>
            </a:r>
            <a:r>
              <a:rPr lang="tr-TR" dirty="0" err="1"/>
              <a:t>Havelsan</a:t>
            </a:r>
            <a:r>
              <a:rPr lang="tr-TR" dirty="0"/>
              <a:t> Teknoloji Radar şirketine teşekkür ediyorum. Bu proje sayesinde gerçek anlamda </a:t>
            </a:r>
            <a:r>
              <a:rPr lang="tr-TR" b="1" dirty="0" err="1"/>
              <a:t>full-stack</a:t>
            </a:r>
            <a:r>
              <a:rPr lang="tr-TR" b="1" dirty="0"/>
              <a:t> bir bilgisayarla görme sistemi</a:t>
            </a:r>
            <a:r>
              <a:rPr lang="tr-TR" dirty="0"/>
              <a:t> geliştirme fırsatı buldum.</a:t>
            </a:r>
          </a:p>
          <a:p>
            <a:r>
              <a:rPr lang="tr-TR" dirty="0"/>
              <a:t>Teşekkür ederim.</a:t>
            </a:r>
          </a:p>
          <a:p>
            <a:endParaRPr lang="tr-TR" dirty="0"/>
          </a:p>
        </p:txBody>
      </p:sp>
    </p:spTree>
    <p:extLst>
      <p:ext uri="{BB962C8B-B14F-4D97-AF65-F5344CB8AC3E}">
        <p14:creationId xmlns:p14="http://schemas.microsoft.com/office/powerpoint/2010/main" val="328643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04028" y="1431667"/>
            <a:ext cx="5422344" cy="620078"/>
          </a:xfrm>
          <a:prstGeom prst="rect">
            <a:avLst/>
          </a:prstGeom>
          <a:noFill/>
          <a:ln/>
        </p:spPr>
        <p:txBody>
          <a:bodyPr wrap="non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Kullanılan Teknolojiler</a:t>
            </a:r>
            <a:endParaRPr lang="en-US" sz="3900" dirty="0"/>
          </a:p>
        </p:txBody>
      </p:sp>
      <p:sp>
        <p:nvSpPr>
          <p:cNvPr id="3" name="Shape 1"/>
          <p:cNvSpPr/>
          <p:nvPr/>
        </p:nvSpPr>
        <p:spPr>
          <a:xfrm>
            <a:off x="999769" y="2769989"/>
            <a:ext cx="5869821" cy="1952387"/>
          </a:xfrm>
          <a:prstGeom prst="roundRect">
            <a:avLst>
              <a:gd name="adj" fmla="val 15249"/>
            </a:avLst>
          </a:prstGeom>
          <a:solidFill>
            <a:srgbClr val="626C3B"/>
          </a:solidFill>
          <a:ln w="7620">
            <a:solidFill>
              <a:srgbClr val="626C3B"/>
            </a:solidFill>
            <a:prstDash val="solid"/>
          </a:ln>
        </p:spPr>
      </p:sp>
      <p:sp>
        <p:nvSpPr>
          <p:cNvPr id="4" name="Shape 2"/>
          <p:cNvSpPr/>
          <p:nvPr/>
        </p:nvSpPr>
        <p:spPr>
          <a:xfrm>
            <a:off x="1205747" y="2983587"/>
            <a:ext cx="544107" cy="595313"/>
          </a:xfrm>
          <a:prstGeom prst="roundRect">
            <a:avLst>
              <a:gd name="adj" fmla="val 15358451"/>
            </a:avLst>
          </a:prstGeom>
          <a:solidFill>
            <a:srgbClr val="626C3B"/>
          </a:solidFill>
          <a:ln/>
        </p:spPr>
      </p:sp>
      <p:pic>
        <p:nvPicPr>
          <p:cNvPr id="5" name="Image 0" descr="preencoded.png"/>
          <p:cNvPicPr>
            <a:picLocks noChangeAspect="1"/>
          </p:cNvPicPr>
          <p:nvPr/>
        </p:nvPicPr>
        <p:blipFill>
          <a:blip r:embed="rId3"/>
          <a:stretch>
            <a:fillRect/>
          </a:stretch>
        </p:blipFill>
        <p:spPr>
          <a:xfrm>
            <a:off x="1369458" y="3113722"/>
            <a:ext cx="267891" cy="334923"/>
          </a:xfrm>
          <a:prstGeom prst="rect">
            <a:avLst/>
          </a:prstGeom>
        </p:spPr>
      </p:pic>
      <p:sp>
        <p:nvSpPr>
          <p:cNvPr id="6" name="Text 3"/>
          <p:cNvSpPr/>
          <p:nvPr/>
        </p:nvSpPr>
        <p:spPr>
          <a:xfrm>
            <a:off x="1205747" y="3777258"/>
            <a:ext cx="2267509"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YOLO v11s</a:t>
            </a:r>
            <a:endParaRPr lang="en-US" sz="1950" dirty="0"/>
          </a:p>
        </p:txBody>
      </p:sp>
      <p:sp>
        <p:nvSpPr>
          <p:cNvPr id="7" name="Text 4"/>
          <p:cNvSpPr/>
          <p:nvPr/>
        </p:nvSpPr>
        <p:spPr>
          <a:xfrm>
            <a:off x="1205748" y="4206478"/>
            <a:ext cx="5493300"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En optimize performans için seçilen nesne algılama modeli</a:t>
            </a:r>
            <a:endParaRPr lang="en-US" sz="1550" dirty="0"/>
          </a:p>
        </p:txBody>
      </p:sp>
      <p:sp>
        <p:nvSpPr>
          <p:cNvPr id="8" name="Shape 5"/>
          <p:cNvSpPr/>
          <p:nvPr/>
        </p:nvSpPr>
        <p:spPr>
          <a:xfrm>
            <a:off x="7620358" y="2777609"/>
            <a:ext cx="5869821" cy="1952387"/>
          </a:xfrm>
          <a:prstGeom prst="roundRect">
            <a:avLst>
              <a:gd name="adj" fmla="val 15249"/>
            </a:avLst>
          </a:prstGeom>
          <a:solidFill>
            <a:srgbClr val="626C3B"/>
          </a:solidFill>
          <a:ln w="7620">
            <a:solidFill>
              <a:srgbClr val="83792E"/>
            </a:solidFill>
            <a:prstDash val="solid"/>
          </a:ln>
        </p:spPr>
        <p:txBody>
          <a:bodyPr/>
          <a:lstStyle/>
          <a:p>
            <a:endParaRPr lang="tr-TR" dirty="0"/>
          </a:p>
        </p:txBody>
      </p:sp>
      <p:sp>
        <p:nvSpPr>
          <p:cNvPr id="9" name="Shape 6"/>
          <p:cNvSpPr/>
          <p:nvPr/>
        </p:nvSpPr>
        <p:spPr>
          <a:xfrm>
            <a:off x="7826336" y="2983587"/>
            <a:ext cx="544107" cy="595313"/>
          </a:xfrm>
          <a:prstGeom prst="roundRect">
            <a:avLst>
              <a:gd name="adj" fmla="val 15358451"/>
            </a:avLst>
          </a:prstGeom>
          <a:solidFill>
            <a:srgbClr val="83792E"/>
          </a:solidFill>
          <a:ln/>
        </p:spPr>
      </p:sp>
      <p:pic>
        <p:nvPicPr>
          <p:cNvPr id="10" name="Image 1" descr="preencoded.png"/>
          <p:cNvPicPr>
            <a:picLocks noChangeAspect="1"/>
          </p:cNvPicPr>
          <p:nvPr/>
        </p:nvPicPr>
        <p:blipFill>
          <a:blip r:embed="rId4"/>
          <a:stretch>
            <a:fillRect/>
          </a:stretch>
        </p:blipFill>
        <p:spPr>
          <a:xfrm>
            <a:off x="7990047" y="3113722"/>
            <a:ext cx="267891" cy="334923"/>
          </a:xfrm>
          <a:prstGeom prst="rect">
            <a:avLst/>
          </a:prstGeom>
        </p:spPr>
      </p:pic>
      <p:sp>
        <p:nvSpPr>
          <p:cNvPr id="11" name="Text 7"/>
          <p:cNvSpPr/>
          <p:nvPr/>
        </p:nvSpPr>
        <p:spPr>
          <a:xfrm>
            <a:off x="7826336" y="3777258"/>
            <a:ext cx="2267509" cy="310158"/>
          </a:xfrm>
          <a:prstGeom prst="rect">
            <a:avLst/>
          </a:prstGeom>
          <a:noFill/>
          <a:ln/>
        </p:spPr>
        <p:txBody>
          <a:bodyPr wrap="none" lIns="0" tIns="0" rIns="0" bIns="0" rtlCol="0" anchor="t"/>
          <a:lstStyle/>
          <a:p>
            <a:pPr marL="0" indent="0" algn="l">
              <a:lnSpc>
                <a:spcPts val="2400"/>
              </a:lnSpc>
              <a:buNone/>
            </a:pPr>
            <a:r>
              <a:rPr lang="en-US" sz="1950" dirty="0" err="1">
                <a:solidFill>
                  <a:srgbClr val="FFFFFF"/>
                </a:solidFill>
                <a:latin typeface="Brygada 1918 Semi Bold" pitchFamily="34" charset="0"/>
                <a:ea typeface="Brygada 1918 Semi Bold" pitchFamily="34" charset="-122"/>
                <a:cs typeface="Brygada 1918 Semi Bold" pitchFamily="34" charset="-120"/>
              </a:rPr>
              <a:t>BoT</a:t>
            </a:r>
            <a:r>
              <a:rPr lang="en-US" sz="1950" dirty="0">
                <a:solidFill>
                  <a:srgbClr val="FFFFFF"/>
                </a:solidFill>
                <a:latin typeface="Brygada 1918 Semi Bold" pitchFamily="34" charset="0"/>
                <a:ea typeface="Brygada 1918 Semi Bold" pitchFamily="34" charset="-122"/>
                <a:cs typeface="Brygada 1918 Semi Bold" pitchFamily="34" charset="-120"/>
              </a:rPr>
              <a:t>-SORT</a:t>
            </a:r>
            <a:r>
              <a:rPr lang="tr-TR" sz="1950" dirty="0">
                <a:solidFill>
                  <a:srgbClr val="FFFFFF"/>
                </a:solidFill>
                <a:latin typeface="Brygada 1918 Semi Bold" pitchFamily="34" charset="0"/>
                <a:ea typeface="Brygada 1918 Semi Bold" pitchFamily="34" charset="-122"/>
                <a:cs typeface="Brygada 1918 Semi Bold" pitchFamily="34" charset="-120"/>
              </a:rPr>
              <a:t>  </a:t>
            </a:r>
            <a:r>
              <a:rPr lang="tr-TR" sz="1950" dirty="0" err="1">
                <a:solidFill>
                  <a:srgbClr val="FFFFFF"/>
                </a:solidFill>
                <a:latin typeface="Brygada 1918 Semi Bold" pitchFamily="34" charset="0"/>
                <a:ea typeface="Brygada 1918 Semi Bold" pitchFamily="34" charset="-122"/>
                <a:cs typeface="Brygada 1918 Semi Bold" pitchFamily="34" charset="-120"/>
              </a:rPr>
              <a:t>boxmot</a:t>
            </a:r>
            <a:endParaRPr lang="en-US" sz="1950" dirty="0"/>
          </a:p>
        </p:txBody>
      </p:sp>
      <p:sp>
        <p:nvSpPr>
          <p:cNvPr id="12" name="Text 8"/>
          <p:cNvSpPr/>
          <p:nvPr/>
        </p:nvSpPr>
        <p:spPr>
          <a:xfrm>
            <a:off x="7826337" y="4206478"/>
            <a:ext cx="5493300"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Kalman filtresi ve IoU takibi içeren gelişmiş takip algoritması</a:t>
            </a:r>
            <a:endParaRPr lang="en-US" sz="1550" dirty="0"/>
          </a:p>
        </p:txBody>
      </p:sp>
      <p:sp>
        <p:nvSpPr>
          <p:cNvPr id="13" name="Shape 9"/>
          <p:cNvSpPr/>
          <p:nvPr/>
        </p:nvSpPr>
        <p:spPr>
          <a:xfrm>
            <a:off x="999769" y="4928354"/>
            <a:ext cx="5869821" cy="1952387"/>
          </a:xfrm>
          <a:prstGeom prst="roundRect">
            <a:avLst>
              <a:gd name="adj" fmla="val 15249"/>
            </a:avLst>
          </a:prstGeom>
          <a:solidFill>
            <a:srgbClr val="626C3B"/>
          </a:solidFill>
          <a:ln w="7620">
            <a:solidFill>
              <a:srgbClr val="E8AF3B"/>
            </a:solidFill>
            <a:prstDash val="solid"/>
          </a:ln>
        </p:spPr>
      </p:sp>
      <p:sp>
        <p:nvSpPr>
          <p:cNvPr id="14" name="Shape 10"/>
          <p:cNvSpPr/>
          <p:nvPr/>
        </p:nvSpPr>
        <p:spPr>
          <a:xfrm>
            <a:off x="1205747" y="5134332"/>
            <a:ext cx="544107" cy="595313"/>
          </a:xfrm>
          <a:prstGeom prst="roundRect">
            <a:avLst>
              <a:gd name="adj" fmla="val 15358451"/>
            </a:avLst>
          </a:prstGeom>
          <a:solidFill>
            <a:srgbClr val="E8AF3B"/>
          </a:solidFill>
          <a:ln/>
        </p:spPr>
      </p:sp>
      <p:pic>
        <p:nvPicPr>
          <p:cNvPr id="15" name="Image 2" descr="preencoded.png"/>
          <p:cNvPicPr>
            <a:picLocks noChangeAspect="1"/>
          </p:cNvPicPr>
          <p:nvPr/>
        </p:nvPicPr>
        <p:blipFill>
          <a:blip r:embed="rId5"/>
          <a:stretch>
            <a:fillRect/>
          </a:stretch>
        </p:blipFill>
        <p:spPr>
          <a:xfrm>
            <a:off x="1369458" y="5264467"/>
            <a:ext cx="267891" cy="334923"/>
          </a:xfrm>
          <a:prstGeom prst="rect">
            <a:avLst/>
          </a:prstGeom>
        </p:spPr>
      </p:pic>
      <p:sp>
        <p:nvSpPr>
          <p:cNvPr id="16" name="Text 11"/>
          <p:cNvSpPr/>
          <p:nvPr/>
        </p:nvSpPr>
        <p:spPr>
          <a:xfrm>
            <a:off x="1205747" y="5928003"/>
            <a:ext cx="2267509"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TorchReID OSNet</a:t>
            </a:r>
            <a:endParaRPr lang="en-US" sz="1950" dirty="0"/>
          </a:p>
        </p:txBody>
      </p:sp>
      <p:sp>
        <p:nvSpPr>
          <p:cNvPr id="17" name="Text 12"/>
          <p:cNvSpPr/>
          <p:nvPr/>
        </p:nvSpPr>
        <p:spPr>
          <a:xfrm>
            <a:off x="1205748" y="6357223"/>
            <a:ext cx="5493300"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Yeniden tanımlama için hazır model framework'ü</a:t>
            </a:r>
            <a:endParaRPr lang="en-US" sz="1550" dirty="0"/>
          </a:p>
        </p:txBody>
      </p:sp>
      <p:sp>
        <p:nvSpPr>
          <p:cNvPr id="18" name="Shape 13"/>
          <p:cNvSpPr/>
          <p:nvPr/>
        </p:nvSpPr>
        <p:spPr>
          <a:xfrm>
            <a:off x="7620358" y="4928354"/>
            <a:ext cx="5869821" cy="1952387"/>
          </a:xfrm>
          <a:prstGeom prst="roundRect">
            <a:avLst>
              <a:gd name="adj" fmla="val 15249"/>
            </a:avLst>
          </a:prstGeom>
          <a:solidFill>
            <a:srgbClr val="626C3B"/>
          </a:solidFill>
          <a:ln w="7620">
            <a:solidFill>
              <a:srgbClr val="CC914D"/>
            </a:solidFill>
            <a:prstDash val="solid"/>
          </a:ln>
        </p:spPr>
        <p:txBody>
          <a:bodyPr/>
          <a:lstStyle/>
          <a:p>
            <a:endParaRPr lang="tr-TR" dirty="0"/>
          </a:p>
        </p:txBody>
      </p:sp>
      <p:sp>
        <p:nvSpPr>
          <p:cNvPr id="19" name="Shape 14"/>
          <p:cNvSpPr/>
          <p:nvPr/>
        </p:nvSpPr>
        <p:spPr>
          <a:xfrm>
            <a:off x="7826336" y="5134332"/>
            <a:ext cx="544107" cy="595313"/>
          </a:xfrm>
          <a:prstGeom prst="roundRect">
            <a:avLst>
              <a:gd name="adj" fmla="val 15358451"/>
            </a:avLst>
          </a:prstGeom>
          <a:solidFill>
            <a:srgbClr val="CC914D"/>
          </a:solidFill>
          <a:ln/>
        </p:spPr>
      </p:sp>
      <p:pic>
        <p:nvPicPr>
          <p:cNvPr id="20" name="Image 3" descr="preencoded.png"/>
          <p:cNvPicPr>
            <a:picLocks noChangeAspect="1"/>
          </p:cNvPicPr>
          <p:nvPr/>
        </p:nvPicPr>
        <p:blipFill>
          <a:blip r:embed="rId6"/>
          <a:stretch>
            <a:fillRect/>
          </a:stretch>
        </p:blipFill>
        <p:spPr>
          <a:xfrm>
            <a:off x="7990047" y="5264467"/>
            <a:ext cx="267891" cy="334923"/>
          </a:xfrm>
          <a:prstGeom prst="rect">
            <a:avLst/>
          </a:prstGeom>
        </p:spPr>
      </p:pic>
      <p:sp>
        <p:nvSpPr>
          <p:cNvPr id="21" name="Text 15"/>
          <p:cNvSpPr/>
          <p:nvPr/>
        </p:nvSpPr>
        <p:spPr>
          <a:xfrm>
            <a:off x="7826336" y="5928003"/>
            <a:ext cx="2267509" cy="310158"/>
          </a:xfrm>
          <a:prstGeom prst="rect">
            <a:avLst/>
          </a:prstGeom>
          <a:noFill/>
          <a:ln/>
        </p:spPr>
        <p:txBody>
          <a:bodyPr wrap="none" lIns="0" tIns="0" rIns="0" bIns="0" rtlCol="0" anchor="t"/>
          <a:lstStyle/>
          <a:p>
            <a:pPr marL="0" indent="0" algn="l">
              <a:lnSpc>
                <a:spcPts val="2400"/>
              </a:lnSpc>
              <a:buNone/>
            </a:pPr>
            <a:r>
              <a:rPr lang="en-US" sz="1950" dirty="0" err="1">
                <a:solidFill>
                  <a:srgbClr val="FFFFFF"/>
                </a:solidFill>
                <a:latin typeface="Brygada 1918 Semi Bold" pitchFamily="34" charset="0"/>
                <a:ea typeface="Brygada 1918 Semi Bold" pitchFamily="34" charset="-122"/>
                <a:cs typeface="Brygada 1918 Semi Bold" pitchFamily="34" charset="-120"/>
              </a:rPr>
              <a:t>Gstreamer</a:t>
            </a:r>
            <a:r>
              <a:rPr lang="tr-TR" sz="1950" dirty="0">
                <a:solidFill>
                  <a:srgbClr val="FFFFFF"/>
                </a:solidFill>
                <a:latin typeface="Brygada 1918 Semi Bold" pitchFamily="34" charset="0"/>
                <a:ea typeface="Brygada 1918 Semi Bold" pitchFamily="34" charset="-122"/>
                <a:cs typeface="Brygada 1918 Semi Bold" pitchFamily="34" charset="-120"/>
              </a:rPr>
              <a:t> - </a:t>
            </a:r>
            <a:r>
              <a:rPr lang="tr-TR" sz="1950" dirty="0" err="1">
                <a:solidFill>
                  <a:srgbClr val="FFFFFF"/>
                </a:solidFill>
                <a:latin typeface="Brygada 1918 Semi Bold" pitchFamily="34" charset="0"/>
                <a:ea typeface="Brygada 1918 Semi Bold" pitchFamily="34" charset="-122"/>
                <a:cs typeface="Brygada 1918 Semi Bold" pitchFamily="34" charset="-120"/>
              </a:rPr>
              <a:t>WebSoket</a:t>
            </a:r>
            <a:endParaRPr lang="en-US" sz="1950" dirty="0"/>
          </a:p>
        </p:txBody>
      </p:sp>
      <p:sp>
        <p:nvSpPr>
          <p:cNvPr id="22" name="Text 16"/>
          <p:cNvSpPr/>
          <p:nvPr/>
        </p:nvSpPr>
        <p:spPr>
          <a:xfrm>
            <a:off x="7826337" y="6357223"/>
            <a:ext cx="5493300"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Brygada 1918" pitchFamily="34" charset="0"/>
                <a:ea typeface="Brygada 1918" pitchFamily="34" charset="-122"/>
                <a:cs typeface="Brygada 1918" pitchFamily="34" charset="-120"/>
              </a:rPr>
              <a:t>Video akışı yönetimi ve </a:t>
            </a:r>
            <a:r>
              <a:rPr lang="en-US" sz="1550" dirty="0" err="1">
                <a:solidFill>
                  <a:srgbClr val="FFFFFF"/>
                </a:solidFill>
                <a:latin typeface="Brygada 1918" pitchFamily="34" charset="0"/>
                <a:ea typeface="Brygada 1918" pitchFamily="34" charset="-122"/>
                <a:cs typeface="Brygada 1918" pitchFamily="34" charset="-120"/>
              </a:rPr>
              <a:t>veri</a:t>
            </a:r>
            <a:r>
              <a:rPr lang="en-US" sz="1550" dirty="0">
                <a:solidFill>
                  <a:srgbClr val="FFFFFF"/>
                </a:solidFill>
                <a:latin typeface="Brygada 1918" pitchFamily="34" charset="0"/>
                <a:ea typeface="Brygada 1918" pitchFamily="34" charset="-122"/>
                <a:cs typeface="Brygada 1918" pitchFamily="34" charset="-120"/>
              </a:rPr>
              <a:t> </a:t>
            </a:r>
            <a:r>
              <a:rPr lang="en-US" sz="1550" dirty="0" err="1">
                <a:solidFill>
                  <a:srgbClr val="FFFFFF"/>
                </a:solidFill>
                <a:latin typeface="Brygada 1918" pitchFamily="34" charset="0"/>
                <a:ea typeface="Brygada 1918" pitchFamily="34" charset="-122"/>
                <a:cs typeface="Brygada 1918" pitchFamily="34" charset="-120"/>
              </a:rPr>
              <a:t>hatları</a:t>
            </a:r>
            <a:r>
              <a:rPr lang="tr-TR" sz="1550" dirty="0">
                <a:solidFill>
                  <a:srgbClr val="FFFFFF"/>
                </a:solidFill>
                <a:latin typeface="Brygada 1918" pitchFamily="34" charset="0"/>
                <a:ea typeface="Brygada 1918" pitchFamily="34" charset="-122"/>
                <a:cs typeface="Brygada 1918" pitchFamily="34" charset="-120"/>
              </a:rPr>
              <a:t> – gerçek zamanlı iletişim</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24124" y="711199"/>
            <a:ext cx="4745343" cy="6779061"/>
          </a:xfrm>
          <a:prstGeom prst="rect">
            <a:avLst/>
          </a:prstGeom>
        </p:spPr>
      </p:pic>
      <p:sp>
        <p:nvSpPr>
          <p:cNvPr id="3" name="Text 0"/>
          <p:cNvSpPr/>
          <p:nvPr/>
        </p:nvSpPr>
        <p:spPr>
          <a:xfrm>
            <a:off x="6280190" y="1882259"/>
            <a:ext cx="7556421" cy="1063228"/>
          </a:xfrm>
          <a:prstGeom prst="rect">
            <a:avLst/>
          </a:prstGeom>
          <a:noFill/>
          <a:ln/>
        </p:spPr>
        <p:txBody>
          <a:bodyPr wrap="none" lIns="0" tIns="0" rIns="0" bIns="0" rtlCol="0" anchor="t"/>
          <a:lstStyle/>
          <a:p>
            <a:pPr marL="0" indent="0" algn="l">
              <a:lnSpc>
                <a:spcPts val="8350"/>
              </a:lnSpc>
              <a:buNone/>
            </a:pPr>
            <a:r>
              <a:rPr lang="en-US" sz="6650" dirty="0">
                <a:solidFill>
                  <a:srgbClr val="403011"/>
                </a:solidFill>
                <a:latin typeface="Brygada 1918 Semi Bold" pitchFamily="34" charset="0"/>
                <a:ea typeface="Brygada 1918 Semi Bold" pitchFamily="34" charset="-122"/>
                <a:cs typeface="Brygada 1918 Semi Bold" pitchFamily="34" charset="-120"/>
              </a:rPr>
              <a:t>Entegre Edilebilir</a:t>
            </a:r>
            <a:endParaRPr lang="en-US" sz="6650" dirty="0"/>
          </a:p>
        </p:txBody>
      </p:sp>
      <p:sp>
        <p:nvSpPr>
          <p:cNvPr id="4" name="Text 1"/>
          <p:cNvSpPr/>
          <p:nvPr/>
        </p:nvSpPr>
        <p:spPr>
          <a:xfrm>
            <a:off x="6280190" y="3200638"/>
            <a:ext cx="7556421" cy="1063228"/>
          </a:xfrm>
          <a:prstGeom prst="rect">
            <a:avLst/>
          </a:prstGeom>
          <a:noFill/>
          <a:ln/>
        </p:spPr>
        <p:txBody>
          <a:bodyPr wrap="none" lIns="0" tIns="0" rIns="0" bIns="0" rtlCol="0" anchor="t"/>
          <a:lstStyle/>
          <a:p>
            <a:pPr marL="0" indent="0" algn="l">
              <a:lnSpc>
                <a:spcPts val="8350"/>
              </a:lnSpc>
              <a:buNone/>
            </a:pPr>
            <a:r>
              <a:rPr lang="en-US" sz="6650" dirty="0">
                <a:solidFill>
                  <a:srgbClr val="403011"/>
                </a:solidFill>
                <a:latin typeface="Brygada 1918 Semi Bold" pitchFamily="34" charset="0"/>
                <a:ea typeface="Brygada 1918 Semi Bold" pitchFamily="34" charset="-122"/>
                <a:cs typeface="Brygada 1918 Semi Bold" pitchFamily="34" charset="-120"/>
              </a:rPr>
              <a:t>Güvenlik Çözümü</a:t>
            </a:r>
            <a:endParaRPr lang="en-US" sz="6650" dirty="0"/>
          </a:p>
        </p:txBody>
      </p:sp>
      <p:sp>
        <p:nvSpPr>
          <p:cNvPr id="5" name="Shape 2"/>
          <p:cNvSpPr/>
          <p:nvPr/>
        </p:nvSpPr>
        <p:spPr>
          <a:xfrm>
            <a:off x="6280190" y="4519017"/>
            <a:ext cx="382667" cy="382667"/>
          </a:xfrm>
          <a:prstGeom prst="roundRect">
            <a:avLst>
              <a:gd name="adj" fmla="val 66685"/>
            </a:avLst>
          </a:prstGeom>
          <a:solidFill>
            <a:srgbClr val="626C3B"/>
          </a:solidFill>
          <a:ln w="7620">
            <a:solidFill>
              <a:srgbClr val="7B8554"/>
            </a:solidFill>
            <a:prstDash val="solid"/>
          </a:ln>
        </p:spPr>
      </p:sp>
      <p:sp>
        <p:nvSpPr>
          <p:cNvPr id="6" name="Text 3"/>
          <p:cNvSpPr/>
          <p:nvPr/>
        </p:nvSpPr>
        <p:spPr>
          <a:xfrm>
            <a:off x="6832878" y="4550807"/>
            <a:ext cx="5230297" cy="318849"/>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Her ortama adapte edilebilir konfigürasyon</a:t>
            </a:r>
            <a:endParaRPr lang="en-US" sz="2000" dirty="0"/>
          </a:p>
        </p:txBody>
      </p:sp>
      <p:sp>
        <p:nvSpPr>
          <p:cNvPr id="7" name="Shape 4"/>
          <p:cNvSpPr/>
          <p:nvPr/>
        </p:nvSpPr>
        <p:spPr>
          <a:xfrm>
            <a:off x="6280190" y="5241846"/>
            <a:ext cx="382667" cy="382667"/>
          </a:xfrm>
          <a:prstGeom prst="roundRect">
            <a:avLst>
              <a:gd name="adj" fmla="val 66685"/>
            </a:avLst>
          </a:prstGeom>
          <a:solidFill>
            <a:srgbClr val="83792E"/>
          </a:solidFill>
          <a:ln w="7620">
            <a:solidFill>
              <a:srgbClr val="9C9247"/>
            </a:solidFill>
            <a:prstDash val="solid"/>
          </a:ln>
        </p:spPr>
      </p:sp>
      <p:sp>
        <p:nvSpPr>
          <p:cNvPr id="8" name="Text 5"/>
          <p:cNvSpPr/>
          <p:nvPr/>
        </p:nvSpPr>
        <p:spPr>
          <a:xfrm>
            <a:off x="6832878" y="5273635"/>
            <a:ext cx="6845022" cy="350878"/>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Kullanıcı </a:t>
            </a:r>
            <a:r>
              <a:rPr lang="en-US" sz="2000" dirty="0" err="1">
                <a:solidFill>
                  <a:srgbClr val="403011"/>
                </a:solidFill>
                <a:latin typeface="Brygada 1918 Semi Bold" pitchFamily="34" charset="0"/>
                <a:ea typeface="Brygada 1918 Semi Bold" pitchFamily="34" charset="-122"/>
                <a:cs typeface="Brygada 1918 Semi Bold" pitchFamily="34" charset="-120"/>
              </a:rPr>
              <a:t>dostu</a:t>
            </a:r>
            <a:r>
              <a:rPr lang="en-US" sz="2000" dirty="0">
                <a:solidFill>
                  <a:srgbClr val="403011"/>
                </a:solidFill>
                <a:latin typeface="Brygada 1918 Semi Bold" pitchFamily="34" charset="0"/>
                <a:ea typeface="Brygada 1918 Semi Bold" pitchFamily="34" charset="-122"/>
                <a:cs typeface="Brygada 1918 Semi Bold" pitchFamily="34" charset="-120"/>
              </a:rPr>
              <a:t> </a:t>
            </a:r>
            <a:r>
              <a:rPr lang="en-US" sz="2000" dirty="0" err="1">
                <a:solidFill>
                  <a:srgbClr val="403011"/>
                </a:solidFill>
                <a:latin typeface="Brygada 1918 Semi Bold" pitchFamily="34" charset="0"/>
                <a:ea typeface="Brygada 1918 Semi Bold" pitchFamily="34" charset="-122"/>
                <a:cs typeface="Brygada 1918 Semi Bold" pitchFamily="34" charset="-120"/>
              </a:rPr>
              <a:t>arayüz</a:t>
            </a:r>
            <a:endParaRPr lang="en-US" sz="2000" dirty="0"/>
          </a:p>
        </p:txBody>
      </p:sp>
      <p:sp>
        <p:nvSpPr>
          <p:cNvPr id="9" name="Shape 6"/>
          <p:cNvSpPr/>
          <p:nvPr/>
        </p:nvSpPr>
        <p:spPr>
          <a:xfrm>
            <a:off x="6280190" y="5964674"/>
            <a:ext cx="382667" cy="382667"/>
          </a:xfrm>
          <a:prstGeom prst="roundRect">
            <a:avLst>
              <a:gd name="adj" fmla="val 66685"/>
            </a:avLst>
          </a:prstGeom>
          <a:solidFill>
            <a:srgbClr val="E8AF3B"/>
          </a:solidFill>
          <a:ln w="7620">
            <a:solidFill>
              <a:srgbClr val="CE9521"/>
            </a:solidFill>
            <a:prstDash val="solid"/>
          </a:ln>
        </p:spPr>
      </p:sp>
      <p:sp>
        <p:nvSpPr>
          <p:cNvPr id="10" name="Text 7"/>
          <p:cNvSpPr/>
          <p:nvPr/>
        </p:nvSpPr>
        <p:spPr>
          <a:xfrm>
            <a:off x="6832878" y="5996464"/>
            <a:ext cx="4424601" cy="318849"/>
          </a:xfrm>
          <a:prstGeom prst="rect">
            <a:avLst/>
          </a:prstGeom>
          <a:noFill/>
          <a:ln/>
        </p:spPr>
        <p:txBody>
          <a:bodyPr wrap="none" lIns="0" tIns="0" rIns="0" bIns="0" rtlCol="0" anchor="t"/>
          <a:lstStyle/>
          <a:p>
            <a:pPr>
              <a:lnSpc>
                <a:spcPts val="2500"/>
              </a:lnSpc>
            </a:pPr>
            <a:r>
              <a:rPr lang="tr-TR" sz="2000" dirty="0">
                <a:solidFill>
                  <a:srgbClr val="403011"/>
                </a:solidFill>
                <a:latin typeface="Brygada 1918 Semi Bold" pitchFamily="34" charset="0"/>
                <a:ea typeface="Brygada 1918 Semi Bold" pitchFamily="34" charset="-122"/>
                <a:cs typeface="Brygada 1918 Semi Bold" pitchFamily="34" charset="-120"/>
              </a:rPr>
              <a:t>loglama ile</a:t>
            </a:r>
            <a:r>
              <a:rPr lang="en-US" sz="2000" dirty="0">
                <a:solidFill>
                  <a:srgbClr val="403011"/>
                </a:solidFill>
                <a:latin typeface="Brygada 1918 Semi Bold" pitchFamily="34" charset="0"/>
                <a:ea typeface="Brygada 1918 Semi Bold" pitchFamily="34" charset="-122"/>
                <a:cs typeface="Brygada 1918 Semi Bold" pitchFamily="34" charset="-120"/>
              </a:rPr>
              <a:t> </a:t>
            </a:r>
            <a:r>
              <a:rPr lang="en-US" sz="2000" dirty="0" err="1">
                <a:solidFill>
                  <a:srgbClr val="403011"/>
                </a:solidFill>
                <a:latin typeface="Brygada 1918 Semi Bold" pitchFamily="34" charset="0"/>
                <a:ea typeface="Brygada 1918 Semi Bold" pitchFamily="34" charset="-122"/>
                <a:cs typeface="Brygada 1918 Semi Bold" pitchFamily="34" charset="-120"/>
              </a:rPr>
              <a:t>kolay</a:t>
            </a:r>
            <a:r>
              <a:rPr lang="en-US" sz="2000" dirty="0">
                <a:solidFill>
                  <a:srgbClr val="403011"/>
                </a:solidFill>
                <a:latin typeface="Brygada 1918 Semi Bold" pitchFamily="34" charset="0"/>
                <a:ea typeface="Brygada 1918 Semi Bold" pitchFamily="34" charset="-122"/>
                <a:cs typeface="Brygada 1918 Semi Bold" pitchFamily="34" charset="-120"/>
              </a:rPr>
              <a:t> </a:t>
            </a:r>
            <a:r>
              <a:rPr lang="en-US" sz="2000" dirty="0" err="1">
                <a:solidFill>
                  <a:srgbClr val="403011"/>
                </a:solidFill>
                <a:latin typeface="Brygada 1918 Semi Bold" pitchFamily="34" charset="0"/>
                <a:ea typeface="Brygada 1918 Semi Bold" pitchFamily="34" charset="-122"/>
                <a:cs typeface="Brygada 1918 Semi Bold" pitchFamily="34" charset="-120"/>
              </a:rPr>
              <a:t>entegrasyon</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76465" y="729948"/>
            <a:ext cx="4738793" cy="6769704"/>
          </a:xfrm>
          <a:prstGeom prst="rect">
            <a:avLst/>
          </a:prstGeom>
        </p:spPr>
      </p:pic>
      <p:sp>
        <p:nvSpPr>
          <p:cNvPr id="3" name="Text 0"/>
          <p:cNvSpPr/>
          <p:nvPr/>
        </p:nvSpPr>
        <p:spPr>
          <a:xfrm>
            <a:off x="1162090" y="169949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Sistem Özellikleri</a:t>
            </a:r>
            <a:endParaRPr lang="en-US" sz="4450" dirty="0"/>
          </a:p>
        </p:txBody>
      </p:sp>
      <p:sp>
        <p:nvSpPr>
          <p:cNvPr id="4" name="Shape 1"/>
          <p:cNvSpPr/>
          <p:nvPr/>
        </p:nvSpPr>
        <p:spPr>
          <a:xfrm>
            <a:off x="1162090" y="2840712"/>
            <a:ext cx="3664744" cy="2047994"/>
          </a:xfrm>
          <a:prstGeom prst="roundRect">
            <a:avLst>
              <a:gd name="adj" fmla="val 16613"/>
            </a:avLst>
          </a:prstGeom>
          <a:solidFill>
            <a:srgbClr val="626C3B"/>
          </a:solidFill>
          <a:ln w="7620">
            <a:solidFill>
              <a:srgbClr val="7B8554"/>
            </a:solidFill>
            <a:prstDash val="solid"/>
          </a:ln>
        </p:spPr>
      </p:sp>
      <p:sp>
        <p:nvSpPr>
          <p:cNvPr id="5" name="Text 2"/>
          <p:cNvSpPr/>
          <p:nvPr/>
        </p:nvSpPr>
        <p:spPr>
          <a:xfrm>
            <a:off x="1396524" y="30751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Çoklu Kamera Takibi</a:t>
            </a:r>
            <a:endParaRPr lang="en-US" sz="2200" dirty="0"/>
          </a:p>
        </p:txBody>
      </p:sp>
      <p:sp>
        <p:nvSpPr>
          <p:cNvPr id="6" name="Text 3"/>
          <p:cNvSpPr/>
          <p:nvPr/>
        </p:nvSpPr>
        <p:spPr>
          <a:xfrm>
            <a:off x="1396524" y="3565565"/>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Kameralar arası gerçek zamanlı </a:t>
            </a:r>
            <a:r>
              <a:rPr lang="en-US" sz="1750" dirty="0" err="1">
                <a:solidFill>
                  <a:srgbClr val="FFFFFF"/>
                </a:solidFill>
                <a:latin typeface="Brygada 1918" pitchFamily="34" charset="0"/>
                <a:ea typeface="Brygada 1918" pitchFamily="34" charset="-122"/>
                <a:cs typeface="Brygada 1918" pitchFamily="34" charset="-120"/>
              </a:rPr>
              <a:t>nesne</a:t>
            </a:r>
            <a:r>
              <a:rPr lang="en-US" sz="1750" dirty="0">
                <a:solidFill>
                  <a:srgbClr val="FFFFFF"/>
                </a:solidFill>
                <a:latin typeface="Brygada 1918" pitchFamily="34" charset="0"/>
                <a:ea typeface="Brygada 1918" pitchFamily="34" charset="-122"/>
                <a:cs typeface="Brygada 1918" pitchFamily="34" charset="-120"/>
              </a:rPr>
              <a:t> </a:t>
            </a:r>
            <a:r>
              <a:rPr lang="en-US" sz="1750" dirty="0" err="1">
                <a:solidFill>
                  <a:srgbClr val="FFFFFF"/>
                </a:solidFill>
                <a:latin typeface="Brygada 1918" pitchFamily="34" charset="0"/>
                <a:ea typeface="Brygada 1918" pitchFamily="34" charset="-122"/>
                <a:cs typeface="Brygada 1918" pitchFamily="34" charset="-120"/>
              </a:rPr>
              <a:t>geçişi</a:t>
            </a:r>
            <a:r>
              <a:rPr lang="tr-TR" sz="1750" dirty="0">
                <a:solidFill>
                  <a:srgbClr val="FFFFFF"/>
                </a:solidFill>
                <a:latin typeface="Brygada 1918" pitchFamily="34" charset="0"/>
                <a:ea typeface="Brygada 1918" pitchFamily="34" charset="-122"/>
                <a:cs typeface="Brygada 1918" pitchFamily="34" charset="-120"/>
              </a:rPr>
              <a:t> takibi</a:t>
            </a:r>
            <a:r>
              <a:rPr lang="en-US" sz="1750" dirty="0">
                <a:solidFill>
                  <a:srgbClr val="FFFFFF"/>
                </a:solidFill>
                <a:latin typeface="Brygada 1918" pitchFamily="34" charset="0"/>
                <a:ea typeface="Brygada 1918" pitchFamily="34" charset="-122"/>
                <a:cs typeface="Brygada 1918" pitchFamily="34" charset="-120"/>
              </a:rPr>
              <a:t> ve sürekli izleme</a:t>
            </a:r>
            <a:endParaRPr lang="en-US" sz="1750" dirty="0"/>
          </a:p>
        </p:txBody>
      </p:sp>
      <p:sp>
        <p:nvSpPr>
          <p:cNvPr id="7" name="Shape 4"/>
          <p:cNvSpPr/>
          <p:nvPr/>
        </p:nvSpPr>
        <p:spPr>
          <a:xfrm>
            <a:off x="5053648" y="2840712"/>
            <a:ext cx="3664863" cy="2047994"/>
          </a:xfrm>
          <a:prstGeom prst="roundRect">
            <a:avLst>
              <a:gd name="adj" fmla="val 16613"/>
            </a:avLst>
          </a:prstGeom>
          <a:solidFill>
            <a:srgbClr val="83792E"/>
          </a:solidFill>
          <a:ln w="7620">
            <a:solidFill>
              <a:srgbClr val="9C9247"/>
            </a:solidFill>
            <a:prstDash val="solid"/>
          </a:ln>
        </p:spPr>
      </p:sp>
      <p:sp>
        <p:nvSpPr>
          <p:cNvPr id="8" name="Text 5"/>
          <p:cNvSpPr/>
          <p:nvPr/>
        </p:nvSpPr>
        <p:spPr>
          <a:xfrm>
            <a:off x="5288082" y="3075146"/>
            <a:ext cx="3194209"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Dinamik Konfigürasyon</a:t>
            </a:r>
            <a:endParaRPr lang="en-US" sz="2200" dirty="0"/>
          </a:p>
        </p:txBody>
      </p:sp>
      <p:sp>
        <p:nvSpPr>
          <p:cNvPr id="9" name="Text 6"/>
          <p:cNvSpPr/>
          <p:nvPr/>
        </p:nvSpPr>
        <p:spPr>
          <a:xfrm>
            <a:off x="5288082" y="3565565"/>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Kamera ekleme/silme, geçiş çizgileri, alarm alanları yönetimi</a:t>
            </a:r>
            <a:endParaRPr lang="en-US" sz="1750" dirty="0"/>
          </a:p>
        </p:txBody>
      </p:sp>
      <p:sp>
        <p:nvSpPr>
          <p:cNvPr id="10" name="Shape 7"/>
          <p:cNvSpPr/>
          <p:nvPr/>
        </p:nvSpPr>
        <p:spPr>
          <a:xfrm>
            <a:off x="1162090" y="5115520"/>
            <a:ext cx="7556421" cy="1322189"/>
          </a:xfrm>
          <a:prstGeom prst="roundRect">
            <a:avLst>
              <a:gd name="adj" fmla="val 25733"/>
            </a:avLst>
          </a:prstGeom>
          <a:solidFill>
            <a:srgbClr val="E8AF3B"/>
          </a:solidFill>
          <a:ln w="7620">
            <a:solidFill>
              <a:srgbClr val="CE9521"/>
            </a:solidFill>
            <a:prstDash val="solid"/>
          </a:ln>
        </p:spPr>
      </p:sp>
      <p:sp>
        <p:nvSpPr>
          <p:cNvPr id="11" name="Text 8"/>
          <p:cNvSpPr/>
          <p:nvPr/>
        </p:nvSpPr>
        <p:spPr>
          <a:xfrm>
            <a:off x="1396524" y="5349954"/>
            <a:ext cx="3476744"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Brygada 1918 Semi Bold" pitchFamily="34" charset="0"/>
                <a:ea typeface="Brygada 1918 Semi Bold" pitchFamily="34" charset="-122"/>
                <a:cs typeface="Brygada 1918 Semi Bold" pitchFamily="34" charset="-120"/>
              </a:rPr>
              <a:t>Akıllı Yeniden Tanımlama</a:t>
            </a:r>
            <a:endParaRPr lang="en-US" sz="2200" dirty="0"/>
          </a:p>
        </p:txBody>
      </p:sp>
      <p:sp>
        <p:nvSpPr>
          <p:cNvPr id="12" name="Text 9"/>
          <p:cNvSpPr/>
          <p:nvPr/>
        </p:nvSpPr>
        <p:spPr>
          <a:xfrm>
            <a:off x="1396524" y="584037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Brygada 1918" pitchFamily="34" charset="0"/>
                <a:ea typeface="Brygada 1918" pitchFamily="34" charset="-122"/>
                <a:cs typeface="Brygada 1918" pitchFamily="34" charset="-120"/>
              </a:rPr>
              <a:t>Kayıp objeler için otomatik arama ve takibe devam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08374" y="730851"/>
            <a:ext cx="4737528" cy="6767897"/>
          </a:xfrm>
          <a:prstGeom prst="rect">
            <a:avLst/>
          </a:prstGeom>
        </p:spPr>
      </p:pic>
      <p:sp>
        <p:nvSpPr>
          <p:cNvPr id="3" name="Text 0"/>
          <p:cNvSpPr/>
          <p:nvPr/>
        </p:nvSpPr>
        <p:spPr>
          <a:xfrm>
            <a:off x="6280190" y="1433274"/>
            <a:ext cx="6705719"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Sabotaj Algılama Sistemi</a:t>
            </a:r>
            <a:endParaRPr lang="en-US" sz="4450" dirty="0"/>
          </a:p>
        </p:txBody>
      </p:sp>
      <p:sp>
        <p:nvSpPr>
          <p:cNvPr id="4" name="Shape 1"/>
          <p:cNvSpPr/>
          <p:nvPr/>
        </p:nvSpPr>
        <p:spPr>
          <a:xfrm>
            <a:off x="6022896" y="2482215"/>
            <a:ext cx="3664744" cy="1730812"/>
          </a:xfrm>
          <a:prstGeom prst="roundRect">
            <a:avLst>
              <a:gd name="adj" fmla="val 8453"/>
            </a:avLst>
          </a:prstGeom>
          <a:solidFill>
            <a:srgbClr val="F6EBD4"/>
          </a:solidFill>
          <a:ln w="30480">
            <a:solidFill>
              <a:srgbClr val="626C3B"/>
            </a:solidFill>
            <a:prstDash val="solid"/>
          </a:ln>
        </p:spPr>
      </p:sp>
      <p:sp>
        <p:nvSpPr>
          <p:cNvPr id="5" name="Shape 2"/>
          <p:cNvSpPr/>
          <p:nvPr/>
        </p:nvSpPr>
        <p:spPr>
          <a:xfrm>
            <a:off x="5992416" y="2482215"/>
            <a:ext cx="121920" cy="1730812"/>
          </a:xfrm>
          <a:prstGeom prst="roundRect">
            <a:avLst>
              <a:gd name="adj" fmla="val 279070"/>
            </a:avLst>
          </a:prstGeom>
          <a:solidFill>
            <a:srgbClr val="626C3B"/>
          </a:solidFill>
          <a:ln/>
        </p:spPr>
      </p:sp>
      <p:sp>
        <p:nvSpPr>
          <p:cNvPr id="6" name="Text 3"/>
          <p:cNvSpPr/>
          <p:nvPr/>
        </p:nvSpPr>
        <p:spPr>
          <a:xfrm>
            <a:off x="6371630" y="2739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Lens Kapatma</a:t>
            </a:r>
            <a:endParaRPr lang="en-US" sz="2200" dirty="0"/>
          </a:p>
        </p:txBody>
      </p:sp>
      <p:sp>
        <p:nvSpPr>
          <p:cNvPr id="7" name="Text 4"/>
          <p:cNvSpPr/>
          <p:nvPr/>
        </p:nvSpPr>
        <p:spPr>
          <a:xfrm>
            <a:off x="6371630" y="3229928"/>
            <a:ext cx="3058716"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Şeffaf veya solid </a:t>
            </a:r>
            <a:r>
              <a:rPr lang="en-US" sz="1750" dirty="0" err="1">
                <a:solidFill>
                  <a:srgbClr val="403011"/>
                </a:solidFill>
                <a:latin typeface="Brygada 1918" pitchFamily="34" charset="0"/>
                <a:ea typeface="Brygada 1918" pitchFamily="34" charset="-122"/>
                <a:cs typeface="Brygada 1918" pitchFamily="34" charset="-120"/>
              </a:rPr>
              <a:t>nesne</a:t>
            </a:r>
            <a:r>
              <a:rPr lang="en-US" sz="1750" dirty="0">
                <a:solidFill>
                  <a:srgbClr val="403011"/>
                </a:solidFill>
                <a:latin typeface="Brygada 1918" pitchFamily="34" charset="0"/>
                <a:ea typeface="Brygada 1918" pitchFamily="34" charset="-122"/>
                <a:cs typeface="Brygada 1918" pitchFamily="34" charset="-120"/>
              </a:rPr>
              <a:t> </a:t>
            </a:r>
            <a:r>
              <a:rPr lang="en-US" sz="1750" dirty="0" err="1">
                <a:solidFill>
                  <a:srgbClr val="403011"/>
                </a:solidFill>
                <a:latin typeface="Brygada 1918" pitchFamily="34" charset="0"/>
                <a:ea typeface="Brygada 1918" pitchFamily="34" charset="-122"/>
                <a:cs typeface="Brygada 1918" pitchFamily="34" charset="-120"/>
              </a:rPr>
              <a:t>ile</a:t>
            </a:r>
            <a:r>
              <a:rPr lang="tr-TR" sz="1750" dirty="0">
                <a:solidFill>
                  <a:srgbClr val="403011"/>
                </a:solidFill>
                <a:latin typeface="Brygada 1918" pitchFamily="34" charset="0"/>
                <a:ea typeface="Brygada 1918" pitchFamily="34" charset="-122"/>
                <a:cs typeface="Brygada 1918" pitchFamily="34" charset="-120"/>
              </a:rPr>
              <a:t> bloklama</a:t>
            </a:r>
            <a:r>
              <a:rPr lang="en-US" sz="1750" dirty="0">
                <a:solidFill>
                  <a:srgbClr val="403011"/>
                </a:solidFill>
                <a:latin typeface="Brygada 1918" pitchFamily="34" charset="0"/>
                <a:ea typeface="Brygada 1918" pitchFamily="34" charset="-122"/>
                <a:cs typeface="Brygada 1918" pitchFamily="34" charset="-120"/>
              </a:rPr>
              <a:t> </a:t>
            </a:r>
            <a:r>
              <a:rPr lang="en-US" sz="1750" dirty="0" err="1">
                <a:solidFill>
                  <a:srgbClr val="403011"/>
                </a:solidFill>
                <a:latin typeface="Brygada 1918" pitchFamily="34" charset="0"/>
                <a:ea typeface="Brygada 1918" pitchFamily="34" charset="-122"/>
                <a:cs typeface="Brygada 1918" pitchFamily="34" charset="-120"/>
              </a:rPr>
              <a:t>tespiti</a:t>
            </a:r>
            <a:endParaRPr lang="en-US" sz="1750" dirty="0"/>
          </a:p>
        </p:txBody>
      </p:sp>
      <p:sp>
        <p:nvSpPr>
          <p:cNvPr id="8" name="Shape 5"/>
          <p:cNvSpPr/>
          <p:nvPr/>
        </p:nvSpPr>
        <p:spPr>
          <a:xfrm>
            <a:off x="9914454" y="2482215"/>
            <a:ext cx="3664863" cy="1730812"/>
          </a:xfrm>
          <a:prstGeom prst="roundRect">
            <a:avLst>
              <a:gd name="adj" fmla="val 8453"/>
            </a:avLst>
          </a:prstGeom>
          <a:solidFill>
            <a:srgbClr val="F6EBD4"/>
          </a:solidFill>
          <a:ln w="30480">
            <a:solidFill>
              <a:srgbClr val="83792E"/>
            </a:solidFill>
            <a:prstDash val="solid"/>
          </a:ln>
        </p:spPr>
      </p:sp>
      <p:sp>
        <p:nvSpPr>
          <p:cNvPr id="9" name="Shape 6"/>
          <p:cNvSpPr/>
          <p:nvPr/>
        </p:nvSpPr>
        <p:spPr>
          <a:xfrm>
            <a:off x="9883974" y="2482215"/>
            <a:ext cx="121920" cy="1730812"/>
          </a:xfrm>
          <a:prstGeom prst="roundRect">
            <a:avLst>
              <a:gd name="adj" fmla="val 279070"/>
            </a:avLst>
          </a:prstGeom>
          <a:solidFill>
            <a:srgbClr val="83792E"/>
          </a:solidFill>
          <a:ln/>
        </p:spPr>
      </p:sp>
      <p:sp>
        <p:nvSpPr>
          <p:cNvPr id="10" name="Text 7"/>
          <p:cNvSpPr/>
          <p:nvPr/>
        </p:nvSpPr>
        <p:spPr>
          <a:xfrm>
            <a:off x="10263188" y="2739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Işık/Lazer Saldırısı</a:t>
            </a:r>
            <a:endParaRPr lang="en-US" sz="2200" dirty="0"/>
          </a:p>
        </p:txBody>
      </p:sp>
      <p:sp>
        <p:nvSpPr>
          <p:cNvPr id="11" name="Text 8"/>
          <p:cNvSpPr/>
          <p:nvPr/>
        </p:nvSpPr>
        <p:spPr>
          <a:xfrm>
            <a:off x="10263188" y="3229928"/>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Lense yöneltilen ışık kaynaklarını algılama</a:t>
            </a:r>
            <a:endParaRPr lang="en-US" sz="1750" dirty="0"/>
          </a:p>
        </p:txBody>
      </p:sp>
      <p:sp>
        <p:nvSpPr>
          <p:cNvPr id="12" name="Shape 9"/>
          <p:cNvSpPr/>
          <p:nvPr/>
        </p:nvSpPr>
        <p:spPr>
          <a:xfrm>
            <a:off x="6022896" y="4439841"/>
            <a:ext cx="3664744" cy="1730812"/>
          </a:xfrm>
          <a:prstGeom prst="roundRect">
            <a:avLst>
              <a:gd name="adj" fmla="val 8453"/>
            </a:avLst>
          </a:prstGeom>
          <a:solidFill>
            <a:srgbClr val="F6EBD4"/>
          </a:solidFill>
          <a:ln w="30480">
            <a:solidFill>
              <a:srgbClr val="E8AF3B"/>
            </a:solidFill>
            <a:prstDash val="solid"/>
          </a:ln>
        </p:spPr>
      </p:sp>
      <p:sp>
        <p:nvSpPr>
          <p:cNvPr id="13" name="Shape 10"/>
          <p:cNvSpPr/>
          <p:nvPr/>
        </p:nvSpPr>
        <p:spPr>
          <a:xfrm>
            <a:off x="5992416" y="4439841"/>
            <a:ext cx="121920" cy="1730812"/>
          </a:xfrm>
          <a:prstGeom prst="roundRect">
            <a:avLst>
              <a:gd name="adj" fmla="val 279070"/>
            </a:avLst>
          </a:prstGeom>
          <a:solidFill>
            <a:srgbClr val="E8AF3B"/>
          </a:solidFill>
          <a:ln/>
        </p:spPr>
      </p:sp>
      <p:sp>
        <p:nvSpPr>
          <p:cNvPr id="14" name="Text 11"/>
          <p:cNvSpPr/>
          <p:nvPr/>
        </p:nvSpPr>
        <p:spPr>
          <a:xfrm>
            <a:off x="6371630" y="4697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Açı Değişikliği</a:t>
            </a:r>
            <a:endParaRPr lang="en-US" sz="2200" dirty="0"/>
          </a:p>
        </p:txBody>
      </p:sp>
      <p:sp>
        <p:nvSpPr>
          <p:cNvPr id="15" name="Text 12"/>
          <p:cNvSpPr/>
          <p:nvPr/>
        </p:nvSpPr>
        <p:spPr>
          <a:xfrm>
            <a:off x="6371630" y="5187553"/>
            <a:ext cx="3058716"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Kamera çevrilmesi veya pozisyon değişikliği</a:t>
            </a:r>
            <a:endParaRPr lang="en-US" sz="1750" dirty="0"/>
          </a:p>
        </p:txBody>
      </p:sp>
      <p:sp>
        <p:nvSpPr>
          <p:cNvPr id="16" name="Text 13"/>
          <p:cNvSpPr/>
          <p:nvPr/>
        </p:nvSpPr>
        <p:spPr>
          <a:xfrm>
            <a:off x="6022896" y="6425803"/>
            <a:ext cx="7556421" cy="37052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Brygada 1918" pitchFamily="34" charset="0"/>
                <a:ea typeface="Brygada 1918" pitchFamily="34" charset="-122"/>
                <a:cs typeface="Brygada 1918" pitchFamily="34" charset="-120"/>
              </a:rPr>
              <a:t>⚠️</a:t>
            </a:r>
            <a:r>
              <a:rPr lang="en-US" sz="1750" dirty="0">
                <a:solidFill>
                  <a:srgbClr val="403011"/>
                </a:solidFill>
                <a:latin typeface="Brygada 1918" pitchFamily="34" charset="0"/>
                <a:ea typeface="Brygada 1918" pitchFamily="34" charset="-122"/>
                <a:cs typeface="Brygada 1918" pitchFamily="34" charset="-120"/>
              </a:rPr>
              <a:t> Sabotaj algılandığında otomatik alarm ve kamera geçişi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94800" y="728132"/>
            <a:ext cx="4737959" cy="6768513"/>
          </a:xfrm>
          <a:prstGeom prst="rect">
            <a:avLst/>
          </a:prstGeom>
        </p:spPr>
      </p:pic>
      <p:sp>
        <p:nvSpPr>
          <p:cNvPr id="3" name="Text 0"/>
          <p:cNvSpPr/>
          <p:nvPr/>
        </p:nvSpPr>
        <p:spPr>
          <a:xfrm>
            <a:off x="971590" y="1563113"/>
            <a:ext cx="6176129"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Alarm ve Takip Sistemi</a:t>
            </a:r>
            <a:endParaRPr lang="en-US" sz="4450" dirty="0"/>
          </a:p>
        </p:txBody>
      </p:sp>
      <p:pic>
        <p:nvPicPr>
          <p:cNvPr id="4" name="Image 1" descr="preencoded.png"/>
          <p:cNvPicPr>
            <a:picLocks noChangeAspect="1"/>
          </p:cNvPicPr>
          <p:nvPr/>
        </p:nvPicPr>
        <p:blipFill>
          <a:blip r:embed="rId4"/>
          <a:stretch>
            <a:fillRect/>
          </a:stretch>
        </p:blipFill>
        <p:spPr>
          <a:xfrm>
            <a:off x="1313260" y="2583834"/>
            <a:ext cx="1134070" cy="1360884"/>
          </a:xfrm>
          <a:prstGeom prst="rect">
            <a:avLst/>
          </a:prstGeom>
        </p:spPr>
      </p:pic>
      <p:sp>
        <p:nvSpPr>
          <p:cNvPr id="5" name="Text 1"/>
          <p:cNvSpPr/>
          <p:nvPr/>
        </p:nvSpPr>
        <p:spPr>
          <a:xfrm>
            <a:off x="2674144" y="2810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Alarm Alanı Girişi</a:t>
            </a:r>
            <a:endParaRPr lang="en-US" sz="2200" dirty="0"/>
          </a:p>
        </p:txBody>
      </p:sp>
      <p:sp>
        <p:nvSpPr>
          <p:cNvPr id="6" name="Text 2"/>
          <p:cNvSpPr/>
          <p:nvPr/>
        </p:nvSpPr>
        <p:spPr>
          <a:xfrm>
            <a:off x="2674144" y="3301066"/>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Kişi alarm bölgesine girdiğinde otomatik algılama</a:t>
            </a:r>
            <a:endParaRPr lang="en-US" sz="1750" dirty="0"/>
          </a:p>
        </p:txBody>
      </p:sp>
      <p:pic>
        <p:nvPicPr>
          <p:cNvPr id="7" name="Image 2" descr="preencoded.png"/>
          <p:cNvPicPr>
            <a:picLocks noChangeAspect="1"/>
          </p:cNvPicPr>
          <p:nvPr/>
        </p:nvPicPr>
        <p:blipFill>
          <a:blip r:embed="rId5"/>
          <a:stretch>
            <a:fillRect/>
          </a:stretch>
        </p:blipFill>
        <p:spPr>
          <a:xfrm>
            <a:off x="1313260" y="3944718"/>
            <a:ext cx="1134070" cy="1360884"/>
          </a:xfrm>
          <a:prstGeom prst="rect">
            <a:avLst/>
          </a:prstGeom>
        </p:spPr>
      </p:pic>
      <p:sp>
        <p:nvSpPr>
          <p:cNvPr id="8" name="Text 3"/>
          <p:cNvSpPr/>
          <p:nvPr/>
        </p:nvSpPr>
        <p:spPr>
          <a:xfrm>
            <a:off x="2674144" y="4171532"/>
            <a:ext cx="2840593"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Canlı Takip Başlatma</a:t>
            </a:r>
            <a:endParaRPr lang="en-US" sz="2200" dirty="0"/>
          </a:p>
        </p:txBody>
      </p:sp>
      <p:sp>
        <p:nvSpPr>
          <p:cNvPr id="9" name="Text 4"/>
          <p:cNvSpPr/>
          <p:nvPr/>
        </p:nvSpPr>
        <p:spPr>
          <a:xfrm>
            <a:off x="2674144" y="4661951"/>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Aktif takip yoksa hedef otomatik takibe alınır</a:t>
            </a:r>
            <a:endParaRPr lang="en-US" sz="1750" dirty="0"/>
          </a:p>
        </p:txBody>
      </p:sp>
      <p:pic>
        <p:nvPicPr>
          <p:cNvPr id="10" name="Image 3" descr="preencoded.png"/>
          <p:cNvPicPr>
            <a:picLocks noChangeAspect="1"/>
          </p:cNvPicPr>
          <p:nvPr/>
        </p:nvPicPr>
        <p:blipFill>
          <a:blip r:embed="rId6"/>
          <a:stretch>
            <a:fillRect/>
          </a:stretch>
        </p:blipFill>
        <p:spPr>
          <a:xfrm>
            <a:off x="1313260" y="5305603"/>
            <a:ext cx="1134070" cy="1360884"/>
          </a:xfrm>
          <a:prstGeom prst="rect">
            <a:avLst/>
          </a:prstGeom>
        </p:spPr>
      </p:pic>
      <p:sp>
        <p:nvSpPr>
          <p:cNvPr id="11" name="Text 5"/>
          <p:cNvSpPr/>
          <p:nvPr/>
        </p:nvSpPr>
        <p:spPr>
          <a:xfrm>
            <a:off x="2674144" y="5532417"/>
            <a:ext cx="2869763"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Kamera Yönlendirme</a:t>
            </a:r>
            <a:endParaRPr lang="en-US" sz="2200" dirty="0"/>
          </a:p>
        </p:txBody>
      </p:sp>
      <p:sp>
        <p:nvSpPr>
          <p:cNvPr id="12" name="Text 6"/>
          <p:cNvSpPr/>
          <p:nvPr/>
        </p:nvSpPr>
        <p:spPr>
          <a:xfrm>
            <a:off x="2674144" y="6022835"/>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Hedef nereye giderse otomatik kamera geçişi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26569" y="1057195"/>
            <a:ext cx="5655231" cy="2638505"/>
          </a:xfrm>
          <a:prstGeom prst="rect">
            <a:avLst/>
          </a:prstGeom>
          <a:noFill/>
          <a:ln/>
        </p:spPr>
        <p:txBody>
          <a:bodyPr wrap="none" lIns="0" tIns="0" rIns="0" bIns="0" rtlCol="0" anchor="t"/>
          <a:lstStyle/>
          <a:p>
            <a:pPr>
              <a:lnSpc>
                <a:spcPts val="3550"/>
              </a:lnSpc>
            </a:pPr>
            <a:r>
              <a:rPr lang="tr-TR" sz="2850" dirty="0">
                <a:solidFill>
                  <a:srgbClr val="403011"/>
                </a:solidFill>
                <a:latin typeface="Brygada 1918 Semi Bold" pitchFamily="34" charset="0"/>
                <a:ea typeface="Brygada 1918 Semi Bold" pitchFamily="34" charset="-122"/>
                <a:cs typeface="Brygada 1918 Semi Bold" pitchFamily="34" charset="-120"/>
              </a:rPr>
              <a:t>Manual Takip sistemi</a:t>
            </a:r>
          </a:p>
          <a:p>
            <a:pPr>
              <a:lnSpc>
                <a:spcPts val="3550"/>
              </a:lnSpc>
            </a:pPr>
            <a:endParaRPr lang="tr-TR" sz="2850" dirty="0">
              <a:solidFill>
                <a:srgbClr val="403011"/>
              </a:solidFill>
              <a:latin typeface="Brygada 1918 Semi Bold" pitchFamily="34" charset="0"/>
              <a:ea typeface="Brygada 1918 Semi Bold" pitchFamily="34" charset="-122"/>
              <a:cs typeface="Brygada 1918 Semi Bold" pitchFamily="34" charset="-120"/>
            </a:endParaRPr>
          </a:p>
          <a:p>
            <a:pPr marL="342900" indent="-342900">
              <a:lnSpc>
                <a:spcPts val="3550"/>
              </a:lnSpc>
              <a:buFont typeface="Arial" panose="020B0604020202020204" pitchFamily="34" charset="0"/>
              <a:buChar char="•"/>
            </a:pPr>
            <a:r>
              <a:rPr lang="tr-TR" sz="2000" dirty="0">
                <a:solidFill>
                  <a:srgbClr val="403011"/>
                </a:solidFill>
                <a:latin typeface="Brygada 1918 Semi Bold" pitchFamily="34" charset="0"/>
                <a:ea typeface="Brygada 1918 Semi Bold" pitchFamily="34" charset="-122"/>
                <a:cs typeface="Brygada 1918 Semi Bold" pitchFamily="34" charset="-120"/>
              </a:rPr>
              <a:t>Arayüzde aktif idler görünür</a:t>
            </a:r>
          </a:p>
          <a:p>
            <a:pPr marL="342900" indent="-342900">
              <a:lnSpc>
                <a:spcPts val="3550"/>
              </a:lnSpc>
              <a:buFont typeface="Arial" panose="020B0604020202020204" pitchFamily="34" charset="0"/>
              <a:buChar char="•"/>
            </a:pPr>
            <a:r>
              <a:rPr lang="tr-TR" sz="2000" dirty="0">
                <a:solidFill>
                  <a:srgbClr val="403011"/>
                </a:solidFill>
                <a:latin typeface="Brygada 1918 Semi Bold" pitchFamily="34" charset="0"/>
                <a:ea typeface="Brygada 1918 Semi Bold" pitchFamily="34" charset="-122"/>
                <a:cs typeface="Brygada 1918 Semi Bold" pitchFamily="34" charset="-120"/>
              </a:rPr>
              <a:t>İstenen id anlık takibe alınabilir</a:t>
            </a:r>
          </a:p>
          <a:p>
            <a:pPr marL="342900" indent="-342900">
              <a:lnSpc>
                <a:spcPts val="3550"/>
              </a:lnSpc>
              <a:buFont typeface="Arial" panose="020B0604020202020204" pitchFamily="34" charset="0"/>
              <a:buChar char="•"/>
            </a:pPr>
            <a:r>
              <a:rPr lang="tr-TR" sz="2000" dirty="0">
                <a:solidFill>
                  <a:srgbClr val="403011"/>
                </a:solidFill>
                <a:latin typeface="Brygada 1918 Semi Bold" pitchFamily="34" charset="0"/>
                <a:ea typeface="Brygada 1918 Semi Bold" pitchFamily="34" charset="-122"/>
                <a:cs typeface="Brygada 1918 Semi Bold" pitchFamily="34" charset="-120"/>
              </a:rPr>
              <a:t>Takip sıfırlama ile takibi sıfırlanabilir</a:t>
            </a:r>
            <a:br>
              <a:rPr lang="tr-TR" sz="2850" dirty="0">
                <a:solidFill>
                  <a:srgbClr val="403011"/>
                </a:solidFill>
                <a:latin typeface="Brygada 1918 Semi Bold" pitchFamily="34" charset="0"/>
                <a:ea typeface="Brygada 1918 Semi Bold" pitchFamily="34" charset="-122"/>
                <a:cs typeface="Brygada 1918 Semi Bold" pitchFamily="34" charset="-120"/>
              </a:rPr>
            </a:br>
            <a:endParaRPr lang="tr-TR" sz="2850" dirty="0">
              <a:solidFill>
                <a:srgbClr val="403011"/>
              </a:solidFill>
              <a:latin typeface="Brygada 1918 Semi Bold" pitchFamily="34" charset="0"/>
              <a:ea typeface="Brygada 1918 Semi Bold" pitchFamily="34" charset="-122"/>
              <a:cs typeface="Brygada 1918 Semi Bold" pitchFamily="34" charset="-120"/>
            </a:endParaRPr>
          </a:p>
          <a:p>
            <a:pPr>
              <a:lnSpc>
                <a:spcPts val="3550"/>
              </a:lnSpc>
            </a:pPr>
            <a:br>
              <a:rPr lang="tr-TR" sz="2850" dirty="0">
                <a:solidFill>
                  <a:srgbClr val="403011"/>
                </a:solidFill>
                <a:latin typeface="Brygada 1918 Semi Bold" pitchFamily="34" charset="0"/>
                <a:ea typeface="Brygada 1918 Semi Bold" pitchFamily="34" charset="-122"/>
                <a:cs typeface="Brygada 1918 Semi Bold" pitchFamily="34" charset="-120"/>
              </a:rPr>
            </a:br>
            <a:br>
              <a:rPr lang="tr-TR" sz="2850" dirty="0">
                <a:solidFill>
                  <a:srgbClr val="403011"/>
                </a:solidFill>
                <a:latin typeface="Brygada 1918 Semi Bold" pitchFamily="34" charset="0"/>
                <a:ea typeface="Brygada 1918 Semi Bold" pitchFamily="34" charset="-122"/>
                <a:cs typeface="Brygada 1918 Semi Bold" pitchFamily="34" charset="-120"/>
              </a:rPr>
            </a:br>
            <a:endParaRPr lang="en-US" sz="2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605688" y="913171"/>
            <a:ext cx="7418903"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General Search Algoritması</a:t>
            </a:r>
            <a:endParaRPr lang="en-US" sz="4450" dirty="0"/>
          </a:p>
        </p:txBody>
      </p:sp>
      <p:sp>
        <p:nvSpPr>
          <p:cNvPr id="3" name="Text 1"/>
          <p:cNvSpPr/>
          <p:nvPr/>
        </p:nvSpPr>
        <p:spPr>
          <a:xfrm>
            <a:off x="1857256" y="304299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Hedef Kaybı</a:t>
            </a:r>
            <a:endParaRPr lang="en-US" sz="2200" dirty="0"/>
          </a:p>
        </p:txBody>
      </p:sp>
      <p:sp>
        <p:nvSpPr>
          <p:cNvPr id="4" name="Text 2"/>
          <p:cNvSpPr/>
          <p:nvPr/>
        </p:nvSpPr>
        <p:spPr>
          <a:xfrm>
            <a:off x="793790" y="3533418"/>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403011"/>
                </a:solidFill>
                <a:latin typeface="Brygada 1918" pitchFamily="34" charset="0"/>
                <a:ea typeface="Brygada 1918" pitchFamily="34" charset="-122"/>
                <a:cs typeface="Brygada 1918" pitchFamily="34" charset="-120"/>
              </a:rPr>
              <a:t>Sistem kayıp algıladığında</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3176588"/>
            <a:ext cx="339328" cy="424220"/>
          </a:xfrm>
          <a:prstGeom prst="rect">
            <a:avLst/>
          </a:prstGeom>
        </p:spPr>
      </p:pic>
      <p:sp>
        <p:nvSpPr>
          <p:cNvPr id="7" name="Text 3"/>
          <p:cNvSpPr/>
          <p:nvPr/>
        </p:nvSpPr>
        <p:spPr>
          <a:xfrm>
            <a:off x="9606973" y="3042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Otomatik Arama</a:t>
            </a:r>
            <a:endParaRPr lang="en-US" sz="2200" dirty="0"/>
          </a:p>
        </p:txBody>
      </p:sp>
      <p:sp>
        <p:nvSpPr>
          <p:cNvPr id="8" name="Text 4"/>
          <p:cNvSpPr/>
          <p:nvPr/>
        </p:nvSpPr>
        <p:spPr>
          <a:xfrm>
            <a:off x="9606973" y="353341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Tüm kameralarda arka plan araması</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565088"/>
            <a:ext cx="339328" cy="424220"/>
          </a:xfrm>
          <a:prstGeom prst="rect">
            <a:avLst/>
          </a:prstGeom>
        </p:spPr>
      </p:pic>
      <p:sp>
        <p:nvSpPr>
          <p:cNvPr id="11" name="Text 5"/>
          <p:cNvSpPr/>
          <p:nvPr/>
        </p:nvSpPr>
        <p:spPr>
          <a:xfrm>
            <a:off x="9606973" y="5495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Hedef Bulma</a:t>
            </a:r>
            <a:endParaRPr lang="en-US" sz="2200" dirty="0"/>
          </a:p>
        </p:txBody>
      </p:sp>
      <p:sp>
        <p:nvSpPr>
          <p:cNvPr id="12" name="Text 6"/>
          <p:cNvSpPr/>
          <p:nvPr/>
        </p:nvSpPr>
        <p:spPr>
          <a:xfrm>
            <a:off x="9606973" y="598598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Aynı kişi tespit edildiğinde</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790962"/>
            <a:ext cx="339328" cy="424220"/>
          </a:xfrm>
          <a:prstGeom prst="rect">
            <a:avLst/>
          </a:prstGeom>
        </p:spPr>
      </p:pic>
      <p:sp>
        <p:nvSpPr>
          <p:cNvPr id="15" name="Text 7"/>
          <p:cNvSpPr/>
          <p:nvPr/>
        </p:nvSpPr>
        <p:spPr>
          <a:xfrm>
            <a:off x="1857256" y="54955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Takip Devam</a:t>
            </a:r>
            <a:endParaRPr lang="en-US" sz="2200" dirty="0"/>
          </a:p>
        </p:txBody>
      </p:sp>
      <p:sp>
        <p:nvSpPr>
          <p:cNvPr id="16" name="Text 8"/>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403011"/>
                </a:solidFill>
                <a:latin typeface="Brygada 1918" pitchFamily="34" charset="0"/>
                <a:ea typeface="Brygada 1918" pitchFamily="34" charset="-122"/>
                <a:cs typeface="Brygada 1918" pitchFamily="34" charset="-120"/>
              </a:rPr>
              <a:t>Kesintisiz izlemeye geri dönüş</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402461"/>
            <a:ext cx="339328" cy="424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7502" y="736600"/>
            <a:ext cx="4190262" cy="6764867"/>
          </a:xfrm>
          <a:prstGeom prst="rect">
            <a:avLst/>
          </a:prstGeom>
        </p:spPr>
      </p:pic>
      <p:sp>
        <p:nvSpPr>
          <p:cNvPr id="3" name="Text 0"/>
          <p:cNvSpPr/>
          <p:nvPr/>
        </p:nvSpPr>
        <p:spPr>
          <a:xfrm>
            <a:off x="7212905" y="163972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Sistem Mimarisi</a:t>
            </a:r>
            <a:endParaRPr lang="en-US" sz="4450" dirty="0"/>
          </a:p>
        </p:txBody>
      </p:sp>
      <p:sp>
        <p:nvSpPr>
          <p:cNvPr id="4" name="Shape 1"/>
          <p:cNvSpPr/>
          <p:nvPr/>
        </p:nvSpPr>
        <p:spPr>
          <a:xfrm>
            <a:off x="5798462" y="3732965"/>
            <a:ext cx="7556421" cy="2629138"/>
          </a:xfrm>
          <a:prstGeom prst="roundRect">
            <a:avLst>
              <a:gd name="adj" fmla="val 12941"/>
            </a:avLst>
          </a:prstGeom>
          <a:solidFill>
            <a:srgbClr val="626C3B"/>
          </a:solidFill>
          <a:ln w="7620">
            <a:solidFill>
              <a:srgbClr val="7B8554"/>
            </a:solidFill>
            <a:prstDash val="solid"/>
          </a:ln>
        </p:spPr>
      </p:sp>
      <p:sp>
        <p:nvSpPr>
          <p:cNvPr id="5" name="Shape 2"/>
          <p:cNvSpPr/>
          <p:nvPr/>
        </p:nvSpPr>
        <p:spPr>
          <a:xfrm>
            <a:off x="5806082" y="3740585"/>
            <a:ext cx="3770590" cy="1306949"/>
          </a:xfrm>
          <a:prstGeom prst="roundRect">
            <a:avLst>
              <a:gd name="adj" fmla="val 26033"/>
            </a:avLst>
          </a:prstGeom>
          <a:solidFill>
            <a:srgbClr val="626C3B"/>
          </a:solidFill>
          <a:ln/>
        </p:spPr>
      </p:sp>
      <p:sp>
        <p:nvSpPr>
          <p:cNvPr id="6" name="Text 3"/>
          <p:cNvSpPr/>
          <p:nvPr/>
        </p:nvSpPr>
        <p:spPr>
          <a:xfrm>
            <a:off x="6032896" y="39673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GStreamer Pipeline</a:t>
            </a:r>
            <a:endParaRPr lang="en-US" sz="2200" dirty="0"/>
          </a:p>
        </p:txBody>
      </p:sp>
      <p:sp>
        <p:nvSpPr>
          <p:cNvPr id="7" name="Text 4"/>
          <p:cNvSpPr/>
          <p:nvPr/>
        </p:nvSpPr>
        <p:spPr>
          <a:xfrm>
            <a:off x="6032896" y="4457818"/>
            <a:ext cx="3316962"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Video akışı yönetimi</a:t>
            </a:r>
            <a:endParaRPr lang="en-US" sz="1750" dirty="0"/>
          </a:p>
        </p:txBody>
      </p:sp>
      <p:sp>
        <p:nvSpPr>
          <p:cNvPr id="8" name="Shape 5"/>
          <p:cNvSpPr/>
          <p:nvPr/>
        </p:nvSpPr>
        <p:spPr>
          <a:xfrm>
            <a:off x="9576672" y="3740585"/>
            <a:ext cx="3770590" cy="1306949"/>
          </a:xfrm>
          <a:prstGeom prst="rect">
            <a:avLst/>
          </a:prstGeom>
          <a:solidFill>
            <a:srgbClr val="626C3B"/>
          </a:solidFill>
          <a:ln/>
        </p:spPr>
      </p:sp>
      <p:sp>
        <p:nvSpPr>
          <p:cNvPr id="9" name="Shape 6"/>
          <p:cNvSpPr/>
          <p:nvPr/>
        </p:nvSpPr>
        <p:spPr>
          <a:xfrm>
            <a:off x="9576672" y="3740585"/>
            <a:ext cx="30480" cy="1306949"/>
          </a:xfrm>
          <a:prstGeom prst="roundRect">
            <a:avLst>
              <a:gd name="adj" fmla="val 1116279"/>
            </a:avLst>
          </a:prstGeom>
          <a:solidFill>
            <a:srgbClr val="9C9247"/>
          </a:solidFill>
          <a:ln/>
        </p:spPr>
      </p:sp>
      <p:sp>
        <p:nvSpPr>
          <p:cNvPr id="10" name="Text 7"/>
          <p:cNvSpPr/>
          <p:nvPr/>
        </p:nvSpPr>
        <p:spPr>
          <a:xfrm>
            <a:off x="9803486" y="39673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WebSocket İletişimi</a:t>
            </a:r>
            <a:endParaRPr lang="en-US" sz="2200" dirty="0"/>
          </a:p>
        </p:txBody>
      </p:sp>
      <p:sp>
        <p:nvSpPr>
          <p:cNvPr id="11" name="Text 8"/>
          <p:cNvSpPr/>
          <p:nvPr/>
        </p:nvSpPr>
        <p:spPr>
          <a:xfrm>
            <a:off x="9803486" y="4457818"/>
            <a:ext cx="3316962"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Gerçek zamanlı veri aktarımı</a:t>
            </a:r>
            <a:endParaRPr lang="en-US" sz="1750" dirty="0"/>
          </a:p>
        </p:txBody>
      </p:sp>
      <p:sp>
        <p:nvSpPr>
          <p:cNvPr id="12" name="Shape 9"/>
          <p:cNvSpPr/>
          <p:nvPr/>
        </p:nvSpPr>
        <p:spPr>
          <a:xfrm>
            <a:off x="5806082" y="5047534"/>
            <a:ext cx="7541181" cy="1306949"/>
          </a:xfrm>
          <a:prstGeom prst="rect">
            <a:avLst/>
          </a:prstGeom>
          <a:solidFill>
            <a:srgbClr val="626C3B"/>
          </a:solidFill>
          <a:ln/>
        </p:spPr>
      </p:sp>
      <p:sp>
        <p:nvSpPr>
          <p:cNvPr id="13" name="Shape 10"/>
          <p:cNvSpPr/>
          <p:nvPr/>
        </p:nvSpPr>
        <p:spPr>
          <a:xfrm>
            <a:off x="5806082" y="5047534"/>
            <a:ext cx="7541181" cy="30480"/>
          </a:xfrm>
          <a:prstGeom prst="roundRect">
            <a:avLst>
              <a:gd name="adj" fmla="val 1116279"/>
            </a:avLst>
          </a:prstGeom>
          <a:solidFill>
            <a:srgbClr val="CE9521"/>
          </a:solidFill>
          <a:ln/>
        </p:spPr>
      </p:sp>
      <p:sp>
        <p:nvSpPr>
          <p:cNvPr id="14" name="Text 11"/>
          <p:cNvSpPr/>
          <p:nvPr/>
        </p:nvSpPr>
        <p:spPr>
          <a:xfrm>
            <a:off x="6032896" y="52743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Flask API</a:t>
            </a:r>
            <a:endParaRPr lang="en-US" sz="2200" dirty="0"/>
          </a:p>
        </p:txBody>
      </p:sp>
      <p:sp>
        <p:nvSpPr>
          <p:cNvPr id="15" name="Text 12"/>
          <p:cNvSpPr/>
          <p:nvPr/>
        </p:nvSpPr>
        <p:spPr>
          <a:xfrm>
            <a:off x="6032896" y="5764767"/>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Server-client iletişimi</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231</TotalTime>
  <Words>1194</Words>
  <Application>Microsoft Office PowerPoint</Application>
  <PresentationFormat>Özel</PresentationFormat>
  <Paragraphs>87</Paragraphs>
  <Slides>12</Slides>
  <Notes>10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Arial</vt:lpstr>
      <vt:lpstr>Garamond</vt:lpstr>
      <vt:lpstr>Brygada 1918</vt:lpstr>
      <vt:lpstr>Brygada 1918 Semi Bold</vt:lpstr>
      <vt:lpstr>Organik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umut uygur</cp:lastModifiedBy>
  <cp:revision>3</cp:revision>
  <dcterms:created xsi:type="dcterms:W3CDTF">2025-09-17T14:32:39Z</dcterms:created>
  <dcterms:modified xsi:type="dcterms:W3CDTF">2025-09-17T18:25:58Z</dcterms:modified>
</cp:coreProperties>
</file>